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5" r:id="rId2"/>
    <p:sldId id="296" r:id="rId3"/>
    <p:sldId id="301" r:id="rId4"/>
    <p:sldId id="304" r:id="rId5"/>
    <p:sldId id="303" r:id="rId6"/>
    <p:sldId id="305" r:id="rId7"/>
    <p:sldId id="302" r:id="rId8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0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51B6B-1B17-4F3D-BD87-AB8FD267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B9E305-3672-461F-AAC1-365833747C9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</a:rPr>
            <a:t>課程介紹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283217DC-D3E9-4360-ABBC-65FD9AE29F4D}" type="parTrans" cxnId="{88361D54-F841-4AB4-89CC-7BABC98950DA}">
      <dgm:prSet/>
      <dgm:spPr/>
      <dgm:t>
        <a:bodyPr/>
        <a:lstStyle/>
        <a:p>
          <a:endParaRPr lang="zh-TW" altLang="en-US" sz="1600"/>
        </a:p>
      </dgm:t>
    </dgm:pt>
    <dgm:pt modelId="{3F11EEF4-C62C-4E92-8AB1-288001D9C254}" type="sibTrans" cxnId="{88361D54-F841-4AB4-89CC-7BABC98950DA}">
      <dgm:prSet custT="1"/>
      <dgm:spPr/>
      <dgm:t>
        <a:bodyPr/>
        <a:lstStyle/>
        <a:p>
          <a:endParaRPr lang="zh-TW" altLang="en-US" sz="1600"/>
        </a:p>
      </dgm:t>
    </dgm:pt>
    <dgm:pt modelId="{7FBAF1B4-8601-4BFB-AE95-C43E6A728FAA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600" dirty="0" smtClean="0">
              <a:solidFill>
                <a:schemeClr val="tx1">
                  <a:alpha val="17000"/>
                </a:schemeClr>
              </a:solidFill>
            </a:rPr>
            <a:t>過程與成果</a:t>
          </a:r>
          <a:endParaRPr lang="zh-TW" altLang="en-US" sz="1600" dirty="0">
            <a:solidFill>
              <a:schemeClr val="tx1">
                <a:alpha val="17000"/>
              </a:schemeClr>
            </a:solidFill>
          </a:endParaRPr>
        </a:p>
      </dgm:t>
    </dgm:pt>
    <dgm:pt modelId="{32567452-7282-48BB-A146-4678A42835B8}" type="parTrans" cxnId="{EA1A53E0-E8A0-4D31-916D-A3A009EF58CD}">
      <dgm:prSet/>
      <dgm:spPr/>
      <dgm:t>
        <a:bodyPr/>
        <a:lstStyle/>
        <a:p>
          <a:endParaRPr lang="zh-TW" altLang="en-US" sz="1600"/>
        </a:p>
      </dgm:t>
    </dgm:pt>
    <dgm:pt modelId="{AB1A6F1E-46CA-4B66-B2B9-5C38EDF898BC}" type="sibTrans" cxnId="{EA1A53E0-E8A0-4D31-916D-A3A009EF58CD}">
      <dgm:prSet custT="1"/>
      <dgm:spPr/>
      <dgm:t>
        <a:bodyPr/>
        <a:lstStyle/>
        <a:p>
          <a:endParaRPr lang="zh-TW" altLang="en-US" sz="1600"/>
        </a:p>
      </dgm:t>
    </dgm:pt>
    <dgm:pt modelId="{D88CA474-548C-46F4-9FEF-BDDCC2DE61CE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dirty="0">
            <a:solidFill>
              <a:schemeClr val="tx1">
                <a:alpha val="21000"/>
              </a:schemeClr>
            </a:solidFill>
          </a:endParaRPr>
        </a:p>
      </dgm:t>
    </dgm:pt>
    <dgm:pt modelId="{BB20BB76-07BC-4ABE-B368-17EEA2A09AF0}" type="par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9A8A9786-F0D1-47FD-AD94-5A4A2E01D07B}" type="sib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DFA823C6-5463-4922-B833-FC373F75E0BE}" type="pres">
      <dgm:prSet presAssocID="{40251B6B-1B17-4F3D-BD87-AB8FD267563F}" presName="Name0" presStyleCnt="0">
        <dgm:presLayoutVars>
          <dgm:dir/>
          <dgm:resizeHandles val="exact"/>
        </dgm:presLayoutVars>
      </dgm:prSet>
      <dgm:spPr/>
    </dgm:pt>
    <dgm:pt modelId="{047671F6-9B78-4B5B-B872-E25B60165E09}" type="pres">
      <dgm:prSet presAssocID="{98B9E305-3672-461F-AAC1-365833747C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0048DC-5042-4B04-BD9A-6856A3D3EFA6}" type="pres">
      <dgm:prSet presAssocID="{3F11EEF4-C62C-4E92-8AB1-288001D9C25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574DE37-B7C9-41D1-85BC-8D19D09D3A04}" type="pres">
      <dgm:prSet presAssocID="{3F11EEF4-C62C-4E92-8AB1-288001D9C25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6959231-BDC7-4FC7-A23A-CD1571C96EA4}" type="pres">
      <dgm:prSet presAssocID="{7FBAF1B4-8601-4BFB-AE95-C43E6A728F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326492-6D5F-4419-8847-7C05D9171174}" type="pres">
      <dgm:prSet presAssocID="{AB1A6F1E-46CA-4B66-B2B9-5C38EDF898B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E0C863E8-2FAC-4E66-B777-888121C43AE9}" type="pres">
      <dgm:prSet presAssocID="{AB1A6F1E-46CA-4B66-B2B9-5C38EDF898B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9D5A541C-2324-4603-B5CA-95488555E8F9}" type="pres">
      <dgm:prSet presAssocID="{D88CA474-548C-46F4-9FEF-BDDCC2DE61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1A53E0-E8A0-4D31-916D-A3A009EF58CD}" srcId="{40251B6B-1B17-4F3D-BD87-AB8FD267563F}" destId="{7FBAF1B4-8601-4BFB-AE95-C43E6A728FAA}" srcOrd="1" destOrd="0" parTransId="{32567452-7282-48BB-A146-4678A42835B8}" sibTransId="{AB1A6F1E-46CA-4B66-B2B9-5C38EDF898BC}"/>
    <dgm:cxn modelId="{88361D54-F841-4AB4-89CC-7BABC98950DA}" srcId="{40251B6B-1B17-4F3D-BD87-AB8FD267563F}" destId="{98B9E305-3672-461F-AAC1-365833747C94}" srcOrd="0" destOrd="0" parTransId="{283217DC-D3E9-4360-ABBC-65FD9AE29F4D}" sibTransId="{3F11EEF4-C62C-4E92-8AB1-288001D9C254}"/>
    <dgm:cxn modelId="{BDB91DC9-4464-4867-A973-0CDD925DE621}" type="presOf" srcId="{AB1A6F1E-46CA-4B66-B2B9-5C38EDF898BC}" destId="{9B326492-6D5F-4419-8847-7C05D9171174}" srcOrd="0" destOrd="0" presId="urn:microsoft.com/office/officeart/2005/8/layout/process1"/>
    <dgm:cxn modelId="{242AF9D0-6319-4A85-92FD-DE508A883704}" type="presOf" srcId="{3F11EEF4-C62C-4E92-8AB1-288001D9C254}" destId="{6574DE37-B7C9-41D1-85BC-8D19D09D3A04}" srcOrd="1" destOrd="0" presId="urn:microsoft.com/office/officeart/2005/8/layout/process1"/>
    <dgm:cxn modelId="{9348BAA3-88CC-4896-B888-1364BC3CF641}" type="presOf" srcId="{3F11EEF4-C62C-4E92-8AB1-288001D9C254}" destId="{6D0048DC-5042-4B04-BD9A-6856A3D3EFA6}" srcOrd="0" destOrd="0" presId="urn:microsoft.com/office/officeart/2005/8/layout/process1"/>
    <dgm:cxn modelId="{149A89B8-A03D-4954-A815-1F6BB785E70A}" srcId="{40251B6B-1B17-4F3D-BD87-AB8FD267563F}" destId="{D88CA474-548C-46F4-9FEF-BDDCC2DE61CE}" srcOrd="2" destOrd="0" parTransId="{BB20BB76-07BC-4ABE-B368-17EEA2A09AF0}" sibTransId="{9A8A9786-F0D1-47FD-AD94-5A4A2E01D07B}"/>
    <dgm:cxn modelId="{0BE14783-71A6-42E5-9B9B-872D85C55DAD}" type="presOf" srcId="{AB1A6F1E-46CA-4B66-B2B9-5C38EDF898BC}" destId="{E0C863E8-2FAC-4E66-B777-888121C43AE9}" srcOrd="1" destOrd="0" presId="urn:microsoft.com/office/officeart/2005/8/layout/process1"/>
    <dgm:cxn modelId="{2975D768-81B5-4B2A-8568-33DB3E6584CE}" type="presOf" srcId="{D88CA474-548C-46F4-9FEF-BDDCC2DE61CE}" destId="{9D5A541C-2324-4603-B5CA-95488555E8F9}" srcOrd="0" destOrd="0" presId="urn:microsoft.com/office/officeart/2005/8/layout/process1"/>
    <dgm:cxn modelId="{9128F795-754B-4E23-947A-DCBD8CC3672F}" type="presOf" srcId="{40251B6B-1B17-4F3D-BD87-AB8FD267563F}" destId="{DFA823C6-5463-4922-B833-FC373F75E0BE}" srcOrd="0" destOrd="0" presId="urn:microsoft.com/office/officeart/2005/8/layout/process1"/>
    <dgm:cxn modelId="{12D37C8D-9159-44C8-B3C9-DA825E104835}" type="presOf" srcId="{98B9E305-3672-461F-AAC1-365833747C94}" destId="{047671F6-9B78-4B5B-B872-E25B60165E09}" srcOrd="0" destOrd="0" presId="urn:microsoft.com/office/officeart/2005/8/layout/process1"/>
    <dgm:cxn modelId="{09CFEE13-C61B-4AD1-85D1-FC6BFCCD4039}" type="presOf" srcId="{7FBAF1B4-8601-4BFB-AE95-C43E6A728FAA}" destId="{D6959231-BDC7-4FC7-A23A-CD1571C96EA4}" srcOrd="0" destOrd="0" presId="urn:microsoft.com/office/officeart/2005/8/layout/process1"/>
    <dgm:cxn modelId="{3A54AC15-7A51-4A8C-A850-53F67740F977}" type="presParOf" srcId="{DFA823C6-5463-4922-B833-FC373F75E0BE}" destId="{047671F6-9B78-4B5B-B872-E25B60165E09}" srcOrd="0" destOrd="0" presId="urn:microsoft.com/office/officeart/2005/8/layout/process1"/>
    <dgm:cxn modelId="{BBC4B5D6-275F-4F2F-8CB6-FAD57F9CE547}" type="presParOf" srcId="{DFA823C6-5463-4922-B833-FC373F75E0BE}" destId="{6D0048DC-5042-4B04-BD9A-6856A3D3EFA6}" srcOrd="1" destOrd="0" presId="urn:microsoft.com/office/officeart/2005/8/layout/process1"/>
    <dgm:cxn modelId="{72751174-F568-4C92-AEB5-DBB4A8B96533}" type="presParOf" srcId="{6D0048DC-5042-4B04-BD9A-6856A3D3EFA6}" destId="{6574DE37-B7C9-41D1-85BC-8D19D09D3A04}" srcOrd="0" destOrd="0" presId="urn:microsoft.com/office/officeart/2005/8/layout/process1"/>
    <dgm:cxn modelId="{B317F65A-DD3B-40BD-8154-031FB70571BD}" type="presParOf" srcId="{DFA823C6-5463-4922-B833-FC373F75E0BE}" destId="{D6959231-BDC7-4FC7-A23A-CD1571C96EA4}" srcOrd="2" destOrd="0" presId="urn:microsoft.com/office/officeart/2005/8/layout/process1"/>
    <dgm:cxn modelId="{39F41217-F922-4808-B17B-30FBAA729C50}" type="presParOf" srcId="{DFA823C6-5463-4922-B833-FC373F75E0BE}" destId="{9B326492-6D5F-4419-8847-7C05D9171174}" srcOrd="3" destOrd="0" presId="urn:microsoft.com/office/officeart/2005/8/layout/process1"/>
    <dgm:cxn modelId="{3A32749C-B8EF-4C44-89AA-2BA4405AD9A2}" type="presParOf" srcId="{9B326492-6D5F-4419-8847-7C05D9171174}" destId="{E0C863E8-2FAC-4E66-B777-888121C43AE9}" srcOrd="0" destOrd="0" presId="urn:microsoft.com/office/officeart/2005/8/layout/process1"/>
    <dgm:cxn modelId="{E807EB43-CA29-4F54-AF15-40AFCBBF64B6}" type="presParOf" srcId="{DFA823C6-5463-4922-B833-FC373F75E0BE}" destId="{9D5A541C-2324-4603-B5CA-95488555E8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51B6B-1B17-4F3D-BD87-AB8FD267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B9E305-3672-461F-AAC1-365833747C9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dirty="0">
            <a:solidFill>
              <a:schemeClr val="tx1">
                <a:alpha val="15000"/>
              </a:schemeClr>
            </a:solidFill>
          </a:endParaRPr>
        </a:p>
      </dgm:t>
    </dgm:pt>
    <dgm:pt modelId="{283217DC-D3E9-4360-ABBC-65FD9AE29F4D}" type="parTrans" cxnId="{88361D54-F841-4AB4-89CC-7BABC98950DA}">
      <dgm:prSet/>
      <dgm:spPr/>
      <dgm:t>
        <a:bodyPr/>
        <a:lstStyle/>
        <a:p>
          <a:endParaRPr lang="zh-TW" altLang="en-US" sz="1600"/>
        </a:p>
      </dgm:t>
    </dgm:pt>
    <dgm:pt modelId="{3F11EEF4-C62C-4E92-8AB1-288001D9C254}" type="sibTrans" cxnId="{88361D54-F841-4AB4-89CC-7BABC98950DA}">
      <dgm:prSet custT="1"/>
      <dgm:spPr/>
      <dgm:t>
        <a:bodyPr/>
        <a:lstStyle/>
        <a:p>
          <a:endParaRPr lang="zh-TW" altLang="en-US" sz="1600"/>
        </a:p>
      </dgm:t>
    </dgm:pt>
    <dgm:pt modelId="{7FBAF1B4-8601-4BFB-AE95-C43E6A728FAA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</a:rPr>
            <a:t>過程與成果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2567452-7282-48BB-A146-4678A42835B8}" type="parTrans" cxnId="{EA1A53E0-E8A0-4D31-916D-A3A009EF58CD}">
      <dgm:prSet/>
      <dgm:spPr/>
      <dgm:t>
        <a:bodyPr/>
        <a:lstStyle/>
        <a:p>
          <a:endParaRPr lang="zh-TW" altLang="en-US" sz="1600"/>
        </a:p>
      </dgm:t>
    </dgm:pt>
    <dgm:pt modelId="{AB1A6F1E-46CA-4B66-B2B9-5C38EDF898BC}" type="sibTrans" cxnId="{EA1A53E0-E8A0-4D31-916D-A3A009EF58CD}">
      <dgm:prSet custT="1"/>
      <dgm:spPr/>
      <dgm:t>
        <a:bodyPr/>
        <a:lstStyle/>
        <a:p>
          <a:endParaRPr lang="zh-TW" altLang="en-US" sz="1600"/>
        </a:p>
      </dgm:t>
    </dgm:pt>
    <dgm:pt modelId="{D88CA474-548C-46F4-9FEF-BDDCC2DE61CE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dirty="0">
            <a:solidFill>
              <a:schemeClr val="tx1">
                <a:alpha val="21000"/>
              </a:schemeClr>
            </a:solidFill>
          </a:endParaRPr>
        </a:p>
      </dgm:t>
    </dgm:pt>
    <dgm:pt modelId="{BB20BB76-07BC-4ABE-B368-17EEA2A09AF0}" type="par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9A8A9786-F0D1-47FD-AD94-5A4A2E01D07B}" type="sib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DFA823C6-5463-4922-B833-FC373F75E0BE}" type="pres">
      <dgm:prSet presAssocID="{40251B6B-1B17-4F3D-BD87-AB8FD267563F}" presName="Name0" presStyleCnt="0">
        <dgm:presLayoutVars>
          <dgm:dir/>
          <dgm:resizeHandles val="exact"/>
        </dgm:presLayoutVars>
      </dgm:prSet>
      <dgm:spPr/>
    </dgm:pt>
    <dgm:pt modelId="{047671F6-9B78-4B5B-B872-E25B60165E09}" type="pres">
      <dgm:prSet presAssocID="{98B9E305-3672-461F-AAC1-365833747C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0048DC-5042-4B04-BD9A-6856A3D3EFA6}" type="pres">
      <dgm:prSet presAssocID="{3F11EEF4-C62C-4E92-8AB1-288001D9C25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574DE37-B7C9-41D1-85BC-8D19D09D3A04}" type="pres">
      <dgm:prSet presAssocID="{3F11EEF4-C62C-4E92-8AB1-288001D9C25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6959231-BDC7-4FC7-A23A-CD1571C96EA4}" type="pres">
      <dgm:prSet presAssocID="{7FBAF1B4-8601-4BFB-AE95-C43E6A728F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326492-6D5F-4419-8847-7C05D9171174}" type="pres">
      <dgm:prSet presAssocID="{AB1A6F1E-46CA-4B66-B2B9-5C38EDF898B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E0C863E8-2FAC-4E66-B777-888121C43AE9}" type="pres">
      <dgm:prSet presAssocID="{AB1A6F1E-46CA-4B66-B2B9-5C38EDF898B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9D5A541C-2324-4603-B5CA-95488555E8F9}" type="pres">
      <dgm:prSet presAssocID="{D88CA474-548C-46F4-9FEF-BDDCC2DE61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1A53E0-E8A0-4D31-916D-A3A009EF58CD}" srcId="{40251B6B-1B17-4F3D-BD87-AB8FD267563F}" destId="{7FBAF1B4-8601-4BFB-AE95-C43E6A728FAA}" srcOrd="1" destOrd="0" parTransId="{32567452-7282-48BB-A146-4678A42835B8}" sibTransId="{AB1A6F1E-46CA-4B66-B2B9-5C38EDF898BC}"/>
    <dgm:cxn modelId="{88361D54-F841-4AB4-89CC-7BABC98950DA}" srcId="{40251B6B-1B17-4F3D-BD87-AB8FD267563F}" destId="{98B9E305-3672-461F-AAC1-365833747C94}" srcOrd="0" destOrd="0" parTransId="{283217DC-D3E9-4360-ABBC-65FD9AE29F4D}" sibTransId="{3F11EEF4-C62C-4E92-8AB1-288001D9C254}"/>
    <dgm:cxn modelId="{BDB91DC9-4464-4867-A973-0CDD925DE621}" type="presOf" srcId="{AB1A6F1E-46CA-4B66-B2B9-5C38EDF898BC}" destId="{9B326492-6D5F-4419-8847-7C05D9171174}" srcOrd="0" destOrd="0" presId="urn:microsoft.com/office/officeart/2005/8/layout/process1"/>
    <dgm:cxn modelId="{242AF9D0-6319-4A85-92FD-DE508A883704}" type="presOf" srcId="{3F11EEF4-C62C-4E92-8AB1-288001D9C254}" destId="{6574DE37-B7C9-41D1-85BC-8D19D09D3A04}" srcOrd="1" destOrd="0" presId="urn:microsoft.com/office/officeart/2005/8/layout/process1"/>
    <dgm:cxn modelId="{9348BAA3-88CC-4896-B888-1364BC3CF641}" type="presOf" srcId="{3F11EEF4-C62C-4E92-8AB1-288001D9C254}" destId="{6D0048DC-5042-4B04-BD9A-6856A3D3EFA6}" srcOrd="0" destOrd="0" presId="urn:microsoft.com/office/officeart/2005/8/layout/process1"/>
    <dgm:cxn modelId="{149A89B8-A03D-4954-A815-1F6BB785E70A}" srcId="{40251B6B-1B17-4F3D-BD87-AB8FD267563F}" destId="{D88CA474-548C-46F4-9FEF-BDDCC2DE61CE}" srcOrd="2" destOrd="0" parTransId="{BB20BB76-07BC-4ABE-B368-17EEA2A09AF0}" sibTransId="{9A8A9786-F0D1-47FD-AD94-5A4A2E01D07B}"/>
    <dgm:cxn modelId="{0BE14783-71A6-42E5-9B9B-872D85C55DAD}" type="presOf" srcId="{AB1A6F1E-46CA-4B66-B2B9-5C38EDF898BC}" destId="{E0C863E8-2FAC-4E66-B777-888121C43AE9}" srcOrd="1" destOrd="0" presId="urn:microsoft.com/office/officeart/2005/8/layout/process1"/>
    <dgm:cxn modelId="{2975D768-81B5-4B2A-8568-33DB3E6584CE}" type="presOf" srcId="{D88CA474-548C-46F4-9FEF-BDDCC2DE61CE}" destId="{9D5A541C-2324-4603-B5CA-95488555E8F9}" srcOrd="0" destOrd="0" presId="urn:microsoft.com/office/officeart/2005/8/layout/process1"/>
    <dgm:cxn modelId="{9128F795-754B-4E23-947A-DCBD8CC3672F}" type="presOf" srcId="{40251B6B-1B17-4F3D-BD87-AB8FD267563F}" destId="{DFA823C6-5463-4922-B833-FC373F75E0BE}" srcOrd="0" destOrd="0" presId="urn:microsoft.com/office/officeart/2005/8/layout/process1"/>
    <dgm:cxn modelId="{12D37C8D-9159-44C8-B3C9-DA825E104835}" type="presOf" srcId="{98B9E305-3672-461F-AAC1-365833747C94}" destId="{047671F6-9B78-4B5B-B872-E25B60165E09}" srcOrd="0" destOrd="0" presId="urn:microsoft.com/office/officeart/2005/8/layout/process1"/>
    <dgm:cxn modelId="{09CFEE13-C61B-4AD1-85D1-FC6BFCCD4039}" type="presOf" srcId="{7FBAF1B4-8601-4BFB-AE95-C43E6A728FAA}" destId="{D6959231-BDC7-4FC7-A23A-CD1571C96EA4}" srcOrd="0" destOrd="0" presId="urn:microsoft.com/office/officeart/2005/8/layout/process1"/>
    <dgm:cxn modelId="{3A54AC15-7A51-4A8C-A850-53F67740F977}" type="presParOf" srcId="{DFA823C6-5463-4922-B833-FC373F75E0BE}" destId="{047671F6-9B78-4B5B-B872-E25B60165E09}" srcOrd="0" destOrd="0" presId="urn:microsoft.com/office/officeart/2005/8/layout/process1"/>
    <dgm:cxn modelId="{BBC4B5D6-275F-4F2F-8CB6-FAD57F9CE547}" type="presParOf" srcId="{DFA823C6-5463-4922-B833-FC373F75E0BE}" destId="{6D0048DC-5042-4B04-BD9A-6856A3D3EFA6}" srcOrd="1" destOrd="0" presId="urn:microsoft.com/office/officeart/2005/8/layout/process1"/>
    <dgm:cxn modelId="{72751174-F568-4C92-AEB5-DBB4A8B96533}" type="presParOf" srcId="{6D0048DC-5042-4B04-BD9A-6856A3D3EFA6}" destId="{6574DE37-B7C9-41D1-85BC-8D19D09D3A04}" srcOrd="0" destOrd="0" presId="urn:microsoft.com/office/officeart/2005/8/layout/process1"/>
    <dgm:cxn modelId="{B317F65A-DD3B-40BD-8154-031FB70571BD}" type="presParOf" srcId="{DFA823C6-5463-4922-B833-FC373F75E0BE}" destId="{D6959231-BDC7-4FC7-A23A-CD1571C96EA4}" srcOrd="2" destOrd="0" presId="urn:microsoft.com/office/officeart/2005/8/layout/process1"/>
    <dgm:cxn modelId="{39F41217-F922-4808-B17B-30FBAA729C50}" type="presParOf" srcId="{DFA823C6-5463-4922-B833-FC373F75E0BE}" destId="{9B326492-6D5F-4419-8847-7C05D9171174}" srcOrd="3" destOrd="0" presId="urn:microsoft.com/office/officeart/2005/8/layout/process1"/>
    <dgm:cxn modelId="{3A32749C-B8EF-4C44-89AA-2BA4405AD9A2}" type="presParOf" srcId="{9B326492-6D5F-4419-8847-7C05D9171174}" destId="{E0C863E8-2FAC-4E66-B777-888121C43AE9}" srcOrd="0" destOrd="0" presId="urn:microsoft.com/office/officeart/2005/8/layout/process1"/>
    <dgm:cxn modelId="{E807EB43-CA29-4F54-AF15-40AFCBBF64B6}" type="presParOf" srcId="{DFA823C6-5463-4922-B833-FC373F75E0BE}" destId="{9D5A541C-2324-4603-B5CA-95488555E8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251B6B-1B17-4F3D-BD87-AB8FD267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B9E305-3672-461F-AAC1-365833747C9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dirty="0">
            <a:solidFill>
              <a:schemeClr val="tx1">
                <a:alpha val="15000"/>
              </a:schemeClr>
            </a:solidFill>
          </a:endParaRPr>
        </a:p>
      </dgm:t>
    </dgm:pt>
    <dgm:pt modelId="{283217DC-D3E9-4360-ABBC-65FD9AE29F4D}" type="parTrans" cxnId="{88361D54-F841-4AB4-89CC-7BABC98950DA}">
      <dgm:prSet/>
      <dgm:spPr/>
      <dgm:t>
        <a:bodyPr/>
        <a:lstStyle/>
        <a:p>
          <a:endParaRPr lang="zh-TW" altLang="en-US" sz="1600"/>
        </a:p>
      </dgm:t>
    </dgm:pt>
    <dgm:pt modelId="{3F11EEF4-C62C-4E92-8AB1-288001D9C254}" type="sibTrans" cxnId="{88361D54-F841-4AB4-89CC-7BABC98950DA}">
      <dgm:prSet custT="1"/>
      <dgm:spPr/>
      <dgm:t>
        <a:bodyPr/>
        <a:lstStyle/>
        <a:p>
          <a:endParaRPr lang="zh-TW" altLang="en-US" sz="1600"/>
        </a:p>
      </dgm:t>
    </dgm:pt>
    <dgm:pt modelId="{7FBAF1B4-8601-4BFB-AE95-C43E6A728FAA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</a:rPr>
            <a:t>過程與成果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2567452-7282-48BB-A146-4678A42835B8}" type="parTrans" cxnId="{EA1A53E0-E8A0-4D31-916D-A3A009EF58CD}">
      <dgm:prSet/>
      <dgm:spPr/>
      <dgm:t>
        <a:bodyPr/>
        <a:lstStyle/>
        <a:p>
          <a:endParaRPr lang="zh-TW" altLang="en-US" sz="1600"/>
        </a:p>
      </dgm:t>
    </dgm:pt>
    <dgm:pt modelId="{AB1A6F1E-46CA-4B66-B2B9-5C38EDF898BC}" type="sibTrans" cxnId="{EA1A53E0-E8A0-4D31-916D-A3A009EF58CD}">
      <dgm:prSet custT="1"/>
      <dgm:spPr/>
      <dgm:t>
        <a:bodyPr/>
        <a:lstStyle/>
        <a:p>
          <a:endParaRPr lang="zh-TW" altLang="en-US" sz="1600"/>
        </a:p>
      </dgm:t>
    </dgm:pt>
    <dgm:pt modelId="{D88CA474-548C-46F4-9FEF-BDDCC2DE61CE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dirty="0">
            <a:solidFill>
              <a:schemeClr val="tx1">
                <a:alpha val="21000"/>
              </a:schemeClr>
            </a:solidFill>
          </a:endParaRPr>
        </a:p>
      </dgm:t>
    </dgm:pt>
    <dgm:pt modelId="{BB20BB76-07BC-4ABE-B368-17EEA2A09AF0}" type="par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9A8A9786-F0D1-47FD-AD94-5A4A2E01D07B}" type="sib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DFA823C6-5463-4922-B833-FC373F75E0BE}" type="pres">
      <dgm:prSet presAssocID="{40251B6B-1B17-4F3D-BD87-AB8FD267563F}" presName="Name0" presStyleCnt="0">
        <dgm:presLayoutVars>
          <dgm:dir/>
          <dgm:resizeHandles val="exact"/>
        </dgm:presLayoutVars>
      </dgm:prSet>
      <dgm:spPr/>
    </dgm:pt>
    <dgm:pt modelId="{047671F6-9B78-4B5B-B872-E25B60165E09}" type="pres">
      <dgm:prSet presAssocID="{98B9E305-3672-461F-AAC1-365833747C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0048DC-5042-4B04-BD9A-6856A3D3EFA6}" type="pres">
      <dgm:prSet presAssocID="{3F11EEF4-C62C-4E92-8AB1-288001D9C25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574DE37-B7C9-41D1-85BC-8D19D09D3A04}" type="pres">
      <dgm:prSet presAssocID="{3F11EEF4-C62C-4E92-8AB1-288001D9C25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6959231-BDC7-4FC7-A23A-CD1571C96EA4}" type="pres">
      <dgm:prSet presAssocID="{7FBAF1B4-8601-4BFB-AE95-C43E6A728F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326492-6D5F-4419-8847-7C05D9171174}" type="pres">
      <dgm:prSet presAssocID="{AB1A6F1E-46CA-4B66-B2B9-5C38EDF898B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E0C863E8-2FAC-4E66-B777-888121C43AE9}" type="pres">
      <dgm:prSet presAssocID="{AB1A6F1E-46CA-4B66-B2B9-5C38EDF898B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9D5A541C-2324-4603-B5CA-95488555E8F9}" type="pres">
      <dgm:prSet presAssocID="{D88CA474-548C-46F4-9FEF-BDDCC2DE61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1A53E0-E8A0-4D31-916D-A3A009EF58CD}" srcId="{40251B6B-1B17-4F3D-BD87-AB8FD267563F}" destId="{7FBAF1B4-8601-4BFB-AE95-C43E6A728FAA}" srcOrd="1" destOrd="0" parTransId="{32567452-7282-48BB-A146-4678A42835B8}" sibTransId="{AB1A6F1E-46CA-4B66-B2B9-5C38EDF898BC}"/>
    <dgm:cxn modelId="{88361D54-F841-4AB4-89CC-7BABC98950DA}" srcId="{40251B6B-1B17-4F3D-BD87-AB8FD267563F}" destId="{98B9E305-3672-461F-AAC1-365833747C94}" srcOrd="0" destOrd="0" parTransId="{283217DC-D3E9-4360-ABBC-65FD9AE29F4D}" sibTransId="{3F11EEF4-C62C-4E92-8AB1-288001D9C254}"/>
    <dgm:cxn modelId="{BDB91DC9-4464-4867-A973-0CDD925DE621}" type="presOf" srcId="{AB1A6F1E-46CA-4B66-B2B9-5C38EDF898BC}" destId="{9B326492-6D5F-4419-8847-7C05D9171174}" srcOrd="0" destOrd="0" presId="urn:microsoft.com/office/officeart/2005/8/layout/process1"/>
    <dgm:cxn modelId="{242AF9D0-6319-4A85-92FD-DE508A883704}" type="presOf" srcId="{3F11EEF4-C62C-4E92-8AB1-288001D9C254}" destId="{6574DE37-B7C9-41D1-85BC-8D19D09D3A04}" srcOrd="1" destOrd="0" presId="urn:microsoft.com/office/officeart/2005/8/layout/process1"/>
    <dgm:cxn modelId="{9348BAA3-88CC-4896-B888-1364BC3CF641}" type="presOf" srcId="{3F11EEF4-C62C-4E92-8AB1-288001D9C254}" destId="{6D0048DC-5042-4B04-BD9A-6856A3D3EFA6}" srcOrd="0" destOrd="0" presId="urn:microsoft.com/office/officeart/2005/8/layout/process1"/>
    <dgm:cxn modelId="{149A89B8-A03D-4954-A815-1F6BB785E70A}" srcId="{40251B6B-1B17-4F3D-BD87-AB8FD267563F}" destId="{D88CA474-548C-46F4-9FEF-BDDCC2DE61CE}" srcOrd="2" destOrd="0" parTransId="{BB20BB76-07BC-4ABE-B368-17EEA2A09AF0}" sibTransId="{9A8A9786-F0D1-47FD-AD94-5A4A2E01D07B}"/>
    <dgm:cxn modelId="{0BE14783-71A6-42E5-9B9B-872D85C55DAD}" type="presOf" srcId="{AB1A6F1E-46CA-4B66-B2B9-5C38EDF898BC}" destId="{E0C863E8-2FAC-4E66-B777-888121C43AE9}" srcOrd="1" destOrd="0" presId="urn:microsoft.com/office/officeart/2005/8/layout/process1"/>
    <dgm:cxn modelId="{2975D768-81B5-4B2A-8568-33DB3E6584CE}" type="presOf" srcId="{D88CA474-548C-46F4-9FEF-BDDCC2DE61CE}" destId="{9D5A541C-2324-4603-B5CA-95488555E8F9}" srcOrd="0" destOrd="0" presId="urn:microsoft.com/office/officeart/2005/8/layout/process1"/>
    <dgm:cxn modelId="{9128F795-754B-4E23-947A-DCBD8CC3672F}" type="presOf" srcId="{40251B6B-1B17-4F3D-BD87-AB8FD267563F}" destId="{DFA823C6-5463-4922-B833-FC373F75E0BE}" srcOrd="0" destOrd="0" presId="urn:microsoft.com/office/officeart/2005/8/layout/process1"/>
    <dgm:cxn modelId="{12D37C8D-9159-44C8-B3C9-DA825E104835}" type="presOf" srcId="{98B9E305-3672-461F-AAC1-365833747C94}" destId="{047671F6-9B78-4B5B-B872-E25B60165E09}" srcOrd="0" destOrd="0" presId="urn:microsoft.com/office/officeart/2005/8/layout/process1"/>
    <dgm:cxn modelId="{09CFEE13-C61B-4AD1-85D1-FC6BFCCD4039}" type="presOf" srcId="{7FBAF1B4-8601-4BFB-AE95-C43E6A728FAA}" destId="{D6959231-BDC7-4FC7-A23A-CD1571C96EA4}" srcOrd="0" destOrd="0" presId="urn:microsoft.com/office/officeart/2005/8/layout/process1"/>
    <dgm:cxn modelId="{3A54AC15-7A51-4A8C-A850-53F67740F977}" type="presParOf" srcId="{DFA823C6-5463-4922-B833-FC373F75E0BE}" destId="{047671F6-9B78-4B5B-B872-E25B60165E09}" srcOrd="0" destOrd="0" presId="urn:microsoft.com/office/officeart/2005/8/layout/process1"/>
    <dgm:cxn modelId="{BBC4B5D6-275F-4F2F-8CB6-FAD57F9CE547}" type="presParOf" srcId="{DFA823C6-5463-4922-B833-FC373F75E0BE}" destId="{6D0048DC-5042-4B04-BD9A-6856A3D3EFA6}" srcOrd="1" destOrd="0" presId="urn:microsoft.com/office/officeart/2005/8/layout/process1"/>
    <dgm:cxn modelId="{72751174-F568-4C92-AEB5-DBB4A8B96533}" type="presParOf" srcId="{6D0048DC-5042-4B04-BD9A-6856A3D3EFA6}" destId="{6574DE37-B7C9-41D1-85BC-8D19D09D3A04}" srcOrd="0" destOrd="0" presId="urn:microsoft.com/office/officeart/2005/8/layout/process1"/>
    <dgm:cxn modelId="{B317F65A-DD3B-40BD-8154-031FB70571BD}" type="presParOf" srcId="{DFA823C6-5463-4922-B833-FC373F75E0BE}" destId="{D6959231-BDC7-4FC7-A23A-CD1571C96EA4}" srcOrd="2" destOrd="0" presId="urn:microsoft.com/office/officeart/2005/8/layout/process1"/>
    <dgm:cxn modelId="{39F41217-F922-4808-B17B-30FBAA729C50}" type="presParOf" srcId="{DFA823C6-5463-4922-B833-FC373F75E0BE}" destId="{9B326492-6D5F-4419-8847-7C05D9171174}" srcOrd="3" destOrd="0" presId="urn:microsoft.com/office/officeart/2005/8/layout/process1"/>
    <dgm:cxn modelId="{3A32749C-B8EF-4C44-89AA-2BA4405AD9A2}" type="presParOf" srcId="{9B326492-6D5F-4419-8847-7C05D9171174}" destId="{E0C863E8-2FAC-4E66-B777-888121C43AE9}" srcOrd="0" destOrd="0" presId="urn:microsoft.com/office/officeart/2005/8/layout/process1"/>
    <dgm:cxn modelId="{E807EB43-CA29-4F54-AF15-40AFCBBF64B6}" type="presParOf" srcId="{DFA823C6-5463-4922-B833-FC373F75E0BE}" destId="{9D5A541C-2324-4603-B5CA-95488555E8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251B6B-1B17-4F3D-BD87-AB8FD267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B9E305-3672-461F-AAC1-365833747C9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dirty="0">
            <a:solidFill>
              <a:schemeClr val="tx1">
                <a:alpha val="15000"/>
              </a:schemeClr>
            </a:solidFill>
          </a:endParaRPr>
        </a:p>
      </dgm:t>
    </dgm:pt>
    <dgm:pt modelId="{283217DC-D3E9-4360-ABBC-65FD9AE29F4D}" type="parTrans" cxnId="{88361D54-F841-4AB4-89CC-7BABC98950DA}">
      <dgm:prSet/>
      <dgm:spPr/>
      <dgm:t>
        <a:bodyPr/>
        <a:lstStyle/>
        <a:p>
          <a:endParaRPr lang="zh-TW" altLang="en-US" sz="1600"/>
        </a:p>
      </dgm:t>
    </dgm:pt>
    <dgm:pt modelId="{3F11EEF4-C62C-4E92-8AB1-288001D9C254}" type="sibTrans" cxnId="{88361D54-F841-4AB4-89CC-7BABC98950DA}">
      <dgm:prSet custT="1"/>
      <dgm:spPr/>
      <dgm:t>
        <a:bodyPr/>
        <a:lstStyle/>
        <a:p>
          <a:endParaRPr lang="zh-TW" altLang="en-US" sz="1600"/>
        </a:p>
      </dgm:t>
    </dgm:pt>
    <dgm:pt modelId="{7FBAF1B4-8601-4BFB-AE95-C43E6A728FAA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</a:rPr>
            <a:t>過程與成果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2567452-7282-48BB-A146-4678A42835B8}" type="parTrans" cxnId="{EA1A53E0-E8A0-4D31-916D-A3A009EF58CD}">
      <dgm:prSet/>
      <dgm:spPr/>
      <dgm:t>
        <a:bodyPr/>
        <a:lstStyle/>
        <a:p>
          <a:endParaRPr lang="zh-TW" altLang="en-US" sz="1600"/>
        </a:p>
      </dgm:t>
    </dgm:pt>
    <dgm:pt modelId="{AB1A6F1E-46CA-4B66-B2B9-5C38EDF898BC}" type="sibTrans" cxnId="{EA1A53E0-E8A0-4D31-916D-A3A009EF58CD}">
      <dgm:prSet custT="1"/>
      <dgm:spPr/>
      <dgm:t>
        <a:bodyPr/>
        <a:lstStyle/>
        <a:p>
          <a:endParaRPr lang="zh-TW" altLang="en-US" sz="1600"/>
        </a:p>
      </dgm:t>
    </dgm:pt>
    <dgm:pt modelId="{D88CA474-548C-46F4-9FEF-BDDCC2DE61CE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dirty="0">
            <a:solidFill>
              <a:schemeClr val="tx1">
                <a:alpha val="21000"/>
              </a:schemeClr>
            </a:solidFill>
          </a:endParaRPr>
        </a:p>
      </dgm:t>
    </dgm:pt>
    <dgm:pt modelId="{BB20BB76-07BC-4ABE-B368-17EEA2A09AF0}" type="par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9A8A9786-F0D1-47FD-AD94-5A4A2E01D07B}" type="sib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DFA823C6-5463-4922-B833-FC373F75E0BE}" type="pres">
      <dgm:prSet presAssocID="{40251B6B-1B17-4F3D-BD87-AB8FD267563F}" presName="Name0" presStyleCnt="0">
        <dgm:presLayoutVars>
          <dgm:dir/>
          <dgm:resizeHandles val="exact"/>
        </dgm:presLayoutVars>
      </dgm:prSet>
      <dgm:spPr/>
    </dgm:pt>
    <dgm:pt modelId="{047671F6-9B78-4B5B-B872-E25B60165E09}" type="pres">
      <dgm:prSet presAssocID="{98B9E305-3672-461F-AAC1-365833747C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0048DC-5042-4B04-BD9A-6856A3D3EFA6}" type="pres">
      <dgm:prSet presAssocID="{3F11EEF4-C62C-4E92-8AB1-288001D9C25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574DE37-B7C9-41D1-85BC-8D19D09D3A04}" type="pres">
      <dgm:prSet presAssocID="{3F11EEF4-C62C-4E92-8AB1-288001D9C25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6959231-BDC7-4FC7-A23A-CD1571C96EA4}" type="pres">
      <dgm:prSet presAssocID="{7FBAF1B4-8601-4BFB-AE95-C43E6A728F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326492-6D5F-4419-8847-7C05D9171174}" type="pres">
      <dgm:prSet presAssocID="{AB1A6F1E-46CA-4B66-B2B9-5C38EDF898B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E0C863E8-2FAC-4E66-B777-888121C43AE9}" type="pres">
      <dgm:prSet presAssocID="{AB1A6F1E-46CA-4B66-B2B9-5C38EDF898B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9D5A541C-2324-4603-B5CA-95488555E8F9}" type="pres">
      <dgm:prSet presAssocID="{D88CA474-548C-46F4-9FEF-BDDCC2DE61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1A53E0-E8A0-4D31-916D-A3A009EF58CD}" srcId="{40251B6B-1B17-4F3D-BD87-AB8FD267563F}" destId="{7FBAF1B4-8601-4BFB-AE95-C43E6A728FAA}" srcOrd="1" destOrd="0" parTransId="{32567452-7282-48BB-A146-4678A42835B8}" sibTransId="{AB1A6F1E-46CA-4B66-B2B9-5C38EDF898BC}"/>
    <dgm:cxn modelId="{88361D54-F841-4AB4-89CC-7BABC98950DA}" srcId="{40251B6B-1B17-4F3D-BD87-AB8FD267563F}" destId="{98B9E305-3672-461F-AAC1-365833747C94}" srcOrd="0" destOrd="0" parTransId="{283217DC-D3E9-4360-ABBC-65FD9AE29F4D}" sibTransId="{3F11EEF4-C62C-4E92-8AB1-288001D9C254}"/>
    <dgm:cxn modelId="{BDB91DC9-4464-4867-A973-0CDD925DE621}" type="presOf" srcId="{AB1A6F1E-46CA-4B66-B2B9-5C38EDF898BC}" destId="{9B326492-6D5F-4419-8847-7C05D9171174}" srcOrd="0" destOrd="0" presId="urn:microsoft.com/office/officeart/2005/8/layout/process1"/>
    <dgm:cxn modelId="{242AF9D0-6319-4A85-92FD-DE508A883704}" type="presOf" srcId="{3F11EEF4-C62C-4E92-8AB1-288001D9C254}" destId="{6574DE37-B7C9-41D1-85BC-8D19D09D3A04}" srcOrd="1" destOrd="0" presId="urn:microsoft.com/office/officeart/2005/8/layout/process1"/>
    <dgm:cxn modelId="{9348BAA3-88CC-4896-B888-1364BC3CF641}" type="presOf" srcId="{3F11EEF4-C62C-4E92-8AB1-288001D9C254}" destId="{6D0048DC-5042-4B04-BD9A-6856A3D3EFA6}" srcOrd="0" destOrd="0" presId="urn:microsoft.com/office/officeart/2005/8/layout/process1"/>
    <dgm:cxn modelId="{149A89B8-A03D-4954-A815-1F6BB785E70A}" srcId="{40251B6B-1B17-4F3D-BD87-AB8FD267563F}" destId="{D88CA474-548C-46F4-9FEF-BDDCC2DE61CE}" srcOrd="2" destOrd="0" parTransId="{BB20BB76-07BC-4ABE-B368-17EEA2A09AF0}" sibTransId="{9A8A9786-F0D1-47FD-AD94-5A4A2E01D07B}"/>
    <dgm:cxn modelId="{0BE14783-71A6-42E5-9B9B-872D85C55DAD}" type="presOf" srcId="{AB1A6F1E-46CA-4B66-B2B9-5C38EDF898BC}" destId="{E0C863E8-2FAC-4E66-B777-888121C43AE9}" srcOrd="1" destOrd="0" presId="urn:microsoft.com/office/officeart/2005/8/layout/process1"/>
    <dgm:cxn modelId="{2975D768-81B5-4B2A-8568-33DB3E6584CE}" type="presOf" srcId="{D88CA474-548C-46F4-9FEF-BDDCC2DE61CE}" destId="{9D5A541C-2324-4603-B5CA-95488555E8F9}" srcOrd="0" destOrd="0" presId="urn:microsoft.com/office/officeart/2005/8/layout/process1"/>
    <dgm:cxn modelId="{9128F795-754B-4E23-947A-DCBD8CC3672F}" type="presOf" srcId="{40251B6B-1B17-4F3D-BD87-AB8FD267563F}" destId="{DFA823C6-5463-4922-B833-FC373F75E0BE}" srcOrd="0" destOrd="0" presId="urn:microsoft.com/office/officeart/2005/8/layout/process1"/>
    <dgm:cxn modelId="{12D37C8D-9159-44C8-B3C9-DA825E104835}" type="presOf" srcId="{98B9E305-3672-461F-AAC1-365833747C94}" destId="{047671F6-9B78-4B5B-B872-E25B60165E09}" srcOrd="0" destOrd="0" presId="urn:microsoft.com/office/officeart/2005/8/layout/process1"/>
    <dgm:cxn modelId="{09CFEE13-C61B-4AD1-85D1-FC6BFCCD4039}" type="presOf" srcId="{7FBAF1B4-8601-4BFB-AE95-C43E6A728FAA}" destId="{D6959231-BDC7-4FC7-A23A-CD1571C96EA4}" srcOrd="0" destOrd="0" presId="urn:microsoft.com/office/officeart/2005/8/layout/process1"/>
    <dgm:cxn modelId="{3A54AC15-7A51-4A8C-A850-53F67740F977}" type="presParOf" srcId="{DFA823C6-5463-4922-B833-FC373F75E0BE}" destId="{047671F6-9B78-4B5B-B872-E25B60165E09}" srcOrd="0" destOrd="0" presId="urn:microsoft.com/office/officeart/2005/8/layout/process1"/>
    <dgm:cxn modelId="{BBC4B5D6-275F-4F2F-8CB6-FAD57F9CE547}" type="presParOf" srcId="{DFA823C6-5463-4922-B833-FC373F75E0BE}" destId="{6D0048DC-5042-4B04-BD9A-6856A3D3EFA6}" srcOrd="1" destOrd="0" presId="urn:microsoft.com/office/officeart/2005/8/layout/process1"/>
    <dgm:cxn modelId="{72751174-F568-4C92-AEB5-DBB4A8B96533}" type="presParOf" srcId="{6D0048DC-5042-4B04-BD9A-6856A3D3EFA6}" destId="{6574DE37-B7C9-41D1-85BC-8D19D09D3A04}" srcOrd="0" destOrd="0" presId="urn:microsoft.com/office/officeart/2005/8/layout/process1"/>
    <dgm:cxn modelId="{B317F65A-DD3B-40BD-8154-031FB70571BD}" type="presParOf" srcId="{DFA823C6-5463-4922-B833-FC373F75E0BE}" destId="{D6959231-BDC7-4FC7-A23A-CD1571C96EA4}" srcOrd="2" destOrd="0" presId="urn:microsoft.com/office/officeart/2005/8/layout/process1"/>
    <dgm:cxn modelId="{39F41217-F922-4808-B17B-30FBAA729C50}" type="presParOf" srcId="{DFA823C6-5463-4922-B833-FC373F75E0BE}" destId="{9B326492-6D5F-4419-8847-7C05D9171174}" srcOrd="3" destOrd="0" presId="urn:microsoft.com/office/officeart/2005/8/layout/process1"/>
    <dgm:cxn modelId="{3A32749C-B8EF-4C44-89AA-2BA4405AD9A2}" type="presParOf" srcId="{9B326492-6D5F-4419-8847-7C05D9171174}" destId="{E0C863E8-2FAC-4E66-B777-888121C43AE9}" srcOrd="0" destOrd="0" presId="urn:microsoft.com/office/officeart/2005/8/layout/process1"/>
    <dgm:cxn modelId="{E807EB43-CA29-4F54-AF15-40AFCBBF64B6}" type="presParOf" srcId="{DFA823C6-5463-4922-B833-FC373F75E0BE}" destId="{9D5A541C-2324-4603-B5CA-95488555E8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251B6B-1B17-4F3D-BD87-AB8FD267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B9E305-3672-461F-AAC1-365833747C9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dirty="0">
            <a:solidFill>
              <a:schemeClr val="tx1">
                <a:alpha val="15000"/>
              </a:schemeClr>
            </a:solidFill>
          </a:endParaRPr>
        </a:p>
      </dgm:t>
    </dgm:pt>
    <dgm:pt modelId="{283217DC-D3E9-4360-ABBC-65FD9AE29F4D}" type="parTrans" cxnId="{88361D54-F841-4AB4-89CC-7BABC98950DA}">
      <dgm:prSet/>
      <dgm:spPr/>
      <dgm:t>
        <a:bodyPr/>
        <a:lstStyle/>
        <a:p>
          <a:endParaRPr lang="zh-TW" altLang="en-US" sz="1600"/>
        </a:p>
      </dgm:t>
    </dgm:pt>
    <dgm:pt modelId="{3F11EEF4-C62C-4E92-8AB1-288001D9C254}" type="sibTrans" cxnId="{88361D54-F841-4AB4-89CC-7BABC98950DA}">
      <dgm:prSet custT="1"/>
      <dgm:spPr/>
      <dgm:t>
        <a:bodyPr/>
        <a:lstStyle/>
        <a:p>
          <a:endParaRPr lang="zh-TW" altLang="en-US" sz="1600"/>
        </a:p>
      </dgm:t>
    </dgm:pt>
    <dgm:pt modelId="{7FBAF1B4-8601-4BFB-AE95-C43E6A728FAA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</a:rPr>
            <a:t>過程與成果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32567452-7282-48BB-A146-4678A42835B8}" type="parTrans" cxnId="{EA1A53E0-E8A0-4D31-916D-A3A009EF58CD}">
      <dgm:prSet/>
      <dgm:spPr/>
      <dgm:t>
        <a:bodyPr/>
        <a:lstStyle/>
        <a:p>
          <a:endParaRPr lang="zh-TW" altLang="en-US" sz="1600"/>
        </a:p>
      </dgm:t>
    </dgm:pt>
    <dgm:pt modelId="{AB1A6F1E-46CA-4B66-B2B9-5C38EDF898BC}" type="sibTrans" cxnId="{EA1A53E0-E8A0-4D31-916D-A3A009EF58CD}">
      <dgm:prSet custT="1"/>
      <dgm:spPr/>
      <dgm:t>
        <a:bodyPr/>
        <a:lstStyle/>
        <a:p>
          <a:endParaRPr lang="zh-TW" altLang="en-US" sz="1600"/>
        </a:p>
      </dgm:t>
    </dgm:pt>
    <dgm:pt modelId="{D88CA474-548C-46F4-9FEF-BDDCC2DE61CE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dirty="0">
            <a:solidFill>
              <a:schemeClr val="tx1">
                <a:alpha val="21000"/>
              </a:schemeClr>
            </a:solidFill>
          </a:endParaRPr>
        </a:p>
      </dgm:t>
    </dgm:pt>
    <dgm:pt modelId="{BB20BB76-07BC-4ABE-B368-17EEA2A09AF0}" type="par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9A8A9786-F0D1-47FD-AD94-5A4A2E01D07B}" type="sib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DFA823C6-5463-4922-B833-FC373F75E0BE}" type="pres">
      <dgm:prSet presAssocID="{40251B6B-1B17-4F3D-BD87-AB8FD267563F}" presName="Name0" presStyleCnt="0">
        <dgm:presLayoutVars>
          <dgm:dir/>
          <dgm:resizeHandles val="exact"/>
        </dgm:presLayoutVars>
      </dgm:prSet>
      <dgm:spPr/>
    </dgm:pt>
    <dgm:pt modelId="{047671F6-9B78-4B5B-B872-E25B60165E09}" type="pres">
      <dgm:prSet presAssocID="{98B9E305-3672-461F-AAC1-365833747C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0048DC-5042-4B04-BD9A-6856A3D3EFA6}" type="pres">
      <dgm:prSet presAssocID="{3F11EEF4-C62C-4E92-8AB1-288001D9C25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574DE37-B7C9-41D1-85BC-8D19D09D3A04}" type="pres">
      <dgm:prSet presAssocID="{3F11EEF4-C62C-4E92-8AB1-288001D9C25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6959231-BDC7-4FC7-A23A-CD1571C96EA4}" type="pres">
      <dgm:prSet presAssocID="{7FBAF1B4-8601-4BFB-AE95-C43E6A728F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326492-6D5F-4419-8847-7C05D9171174}" type="pres">
      <dgm:prSet presAssocID="{AB1A6F1E-46CA-4B66-B2B9-5C38EDF898B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E0C863E8-2FAC-4E66-B777-888121C43AE9}" type="pres">
      <dgm:prSet presAssocID="{AB1A6F1E-46CA-4B66-B2B9-5C38EDF898B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9D5A541C-2324-4603-B5CA-95488555E8F9}" type="pres">
      <dgm:prSet presAssocID="{D88CA474-548C-46F4-9FEF-BDDCC2DE61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1A53E0-E8A0-4D31-916D-A3A009EF58CD}" srcId="{40251B6B-1B17-4F3D-BD87-AB8FD267563F}" destId="{7FBAF1B4-8601-4BFB-AE95-C43E6A728FAA}" srcOrd="1" destOrd="0" parTransId="{32567452-7282-48BB-A146-4678A42835B8}" sibTransId="{AB1A6F1E-46CA-4B66-B2B9-5C38EDF898BC}"/>
    <dgm:cxn modelId="{88361D54-F841-4AB4-89CC-7BABC98950DA}" srcId="{40251B6B-1B17-4F3D-BD87-AB8FD267563F}" destId="{98B9E305-3672-461F-AAC1-365833747C94}" srcOrd="0" destOrd="0" parTransId="{283217DC-D3E9-4360-ABBC-65FD9AE29F4D}" sibTransId="{3F11EEF4-C62C-4E92-8AB1-288001D9C254}"/>
    <dgm:cxn modelId="{BDB91DC9-4464-4867-A973-0CDD925DE621}" type="presOf" srcId="{AB1A6F1E-46CA-4B66-B2B9-5C38EDF898BC}" destId="{9B326492-6D5F-4419-8847-7C05D9171174}" srcOrd="0" destOrd="0" presId="urn:microsoft.com/office/officeart/2005/8/layout/process1"/>
    <dgm:cxn modelId="{242AF9D0-6319-4A85-92FD-DE508A883704}" type="presOf" srcId="{3F11EEF4-C62C-4E92-8AB1-288001D9C254}" destId="{6574DE37-B7C9-41D1-85BC-8D19D09D3A04}" srcOrd="1" destOrd="0" presId="urn:microsoft.com/office/officeart/2005/8/layout/process1"/>
    <dgm:cxn modelId="{9348BAA3-88CC-4896-B888-1364BC3CF641}" type="presOf" srcId="{3F11EEF4-C62C-4E92-8AB1-288001D9C254}" destId="{6D0048DC-5042-4B04-BD9A-6856A3D3EFA6}" srcOrd="0" destOrd="0" presId="urn:microsoft.com/office/officeart/2005/8/layout/process1"/>
    <dgm:cxn modelId="{149A89B8-A03D-4954-A815-1F6BB785E70A}" srcId="{40251B6B-1B17-4F3D-BD87-AB8FD267563F}" destId="{D88CA474-548C-46F4-9FEF-BDDCC2DE61CE}" srcOrd="2" destOrd="0" parTransId="{BB20BB76-07BC-4ABE-B368-17EEA2A09AF0}" sibTransId="{9A8A9786-F0D1-47FD-AD94-5A4A2E01D07B}"/>
    <dgm:cxn modelId="{0BE14783-71A6-42E5-9B9B-872D85C55DAD}" type="presOf" srcId="{AB1A6F1E-46CA-4B66-B2B9-5C38EDF898BC}" destId="{E0C863E8-2FAC-4E66-B777-888121C43AE9}" srcOrd="1" destOrd="0" presId="urn:microsoft.com/office/officeart/2005/8/layout/process1"/>
    <dgm:cxn modelId="{2975D768-81B5-4B2A-8568-33DB3E6584CE}" type="presOf" srcId="{D88CA474-548C-46F4-9FEF-BDDCC2DE61CE}" destId="{9D5A541C-2324-4603-B5CA-95488555E8F9}" srcOrd="0" destOrd="0" presId="urn:microsoft.com/office/officeart/2005/8/layout/process1"/>
    <dgm:cxn modelId="{9128F795-754B-4E23-947A-DCBD8CC3672F}" type="presOf" srcId="{40251B6B-1B17-4F3D-BD87-AB8FD267563F}" destId="{DFA823C6-5463-4922-B833-FC373F75E0BE}" srcOrd="0" destOrd="0" presId="urn:microsoft.com/office/officeart/2005/8/layout/process1"/>
    <dgm:cxn modelId="{12D37C8D-9159-44C8-B3C9-DA825E104835}" type="presOf" srcId="{98B9E305-3672-461F-AAC1-365833747C94}" destId="{047671F6-9B78-4B5B-B872-E25B60165E09}" srcOrd="0" destOrd="0" presId="urn:microsoft.com/office/officeart/2005/8/layout/process1"/>
    <dgm:cxn modelId="{09CFEE13-C61B-4AD1-85D1-FC6BFCCD4039}" type="presOf" srcId="{7FBAF1B4-8601-4BFB-AE95-C43E6A728FAA}" destId="{D6959231-BDC7-4FC7-A23A-CD1571C96EA4}" srcOrd="0" destOrd="0" presId="urn:microsoft.com/office/officeart/2005/8/layout/process1"/>
    <dgm:cxn modelId="{3A54AC15-7A51-4A8C-A850-53F67740F977}" type="presParOf" srcId="{DFA823C6-5463-4922-B833-FC373F75E0BE}" destId="{047671F6-9B78-4B5B-B872-E25B60165E09}" srcOrd="0" destOrd="0" presId="urn:microsoft.com/office/officeart/2005/8/layout/process1"/>
    <dgm:cxn modelId="{BBC4B5D6-275F-4F2F-8CB6-FAD57F9CE547}" type="presParOf" srcId="{DFA823C6-5463-4922-B833-FC373F75E0BE}" destId="{6D0048DC-5042-4B04-BD9A-6856A3D3EFA6}" srcOrd="1" destOrd="0" presId="urn:microsoft.com/office/officeart/2005/8/layout/process1"/>
    <dgm:cxn modelId="{72751174-F568-4C92-AEB5-DBB4A8B96533}" type="presParOf" srcId="{6D0048DC-5042-4B04-BD9A-6856A3D3EFA6}" destId="{6574DE37-B7C9-41D1-85BC-8D19D09D3A04}" srcOrd="0" destOrd="0" presId="urn:microsoft.com/office/officeart/2005/8/layout/process1"/>
    <dgm:cxn modelId="{B317F65A-DD3B-40BD-8154-031FB70571BD}" type="presParOf" srcId="{DFA823C6-5463-4922-B833-FC373F75E0BE}" destId="{D6959231-BDC7-4FC7-A23A-CD1571C96EA4}" srcOrd="2" destOrd="0" presId="urn:microsoft.com/office/officeart/2005/8/layout/process1"/>
    <dgm:cxn modelId="{39F41217-F922-4808-B17B-30FBAA729C50}" type="presParOf" srcId="{DFA823C6-5463-4922-B833-FC373F75E0BE}" destId="{9B326492-6D5F-4419-8847-7C05D9171174}" srcOrd="3" destOrd="0" presId="urn:microsoft.com/office/officeart/2005/8/layout/process1"/>
    <dgm:cxn modelId="{3A32749C-B8EF-4C44-89AA-2BA4405AD9A2}" type="presParOf" srcId="{9B326492-6D5F-4419-8847-7C05D9171174}" destId="{E0C863E8-2FAC-4E66-B777-888121C43AE9}" srcOrd="0" destOrd="0" presId="urn:microsoft.com/office/officeart/2005/8/layout/process1"/>
    <dgm:cxn modelId="{E807EB43-CA29-4F54-AF15-40AFCBBF64B6}" type="presParOf" srcId="{DFA823C6-5463-4922-B833-FC373F75E0BE}" destId="{9D5A541C-2324-4603-B5CA-95488555E8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251B6B-1B17-4F3D-BD87-AB8FD26756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B9E305-3672-461F-AAC1-365833747C9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dirty="0">
            <a:solidFill>
              <a:schemeClr val="tx1">
                <a:alpha val="15000"/>
              </a:schemeClr>
            </a:solidFill>
          </a:endParaRPr>
        </a:p>
      </dgm:t>
    </dgm:pt>
    <dgm:pt modelId="{283217DC-D3E9-4360-ABBC-65FD9AE29F4D}" type="parTrans" cxnId="{88361D54-F841-4AB4-89CC-7BABC98950DA}">
      <dgm:prSet/>
      <dgm:spPr/>
      <dgm:t>
        <a:bodyPr/>
        <a:lstStyle/>
        <a:p>
          <a:endParaRPr lang="zh-TW" altLang="en-US" sz="1600"/>
        </a:p>
      </dgm:t>
    </dgm:pt>
    <dgm:pt modelId="{3F11EEF4-C62C-4E92-8AB1-288001D9C254}" type="sibTrans" cxnId="{88361D54-F841-4AB4-89CC-7BABC98950DA}">
      <dgm:prSet custT="1"/>
      <dgm:spPr/>
      <dgm:t>
        <a:bodyPr/>
        <a:lstStyle/>
        <a:p>
          <a:endParaRPr lang="zh-TW" altLang="en-US" sz="1600"/>
        </a:p>
      </dgm:t>
    </dgm:pt>
    <dgm:pt modelId="{7FBAF1B4-8601-4BFB-AE95-C43E6A728FAA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600" dirty="0" smtClean="0">
              <a:solidFill>
                <a:schemeClr val="tx1">
                  <a:alpha val="16000"/>
                </a:schemeClr>
              </a:solidFill>
            </a:rPr>
            <a:t>過程與成果</a:t>
          </a:r>
          <a:endParaRPr lang="zh-TW" altLang="en-US" sz="1600" dirty="0">
            <a:solidFill>
              <a:schemeClr val="tx1">
                <a:alpha val="16000"/>
              </a:schemeClr>
            </a:solidFill>
          </a:endParaRPr>
        </a:p>
      </dgm:t>
    </dgm:pt>
    <dgm:pt modelId="{32567452-7282-48BB-A146-4678A42835B8}" type="parTrans" cxnId="{EA1A53E0-E8A0-4D31-916D-A3A009EF58CD}">
      <dgm:prSet/>
      <dgm:spPr/>
      <dgm:t>
        <a:bodyPr/>
        <a:lstStyle/>
        <a:p>
          <a:endParaRPr lang="zh-TW" altLang="en-US" sz="1600"/>
        </a:p>
      </dgm:t>
    </dgm:pt>
    <dgm:pt modelId="{AB1A6F1E-46CA-4B66-B2B9-5C38EDF898BC}" type="sibTrans" cxnId="{EA1A53E0-E8A0-4D31-916D-A3A009EF58CD}">
      <dgm:prSet custT="1"/>
      <dgm:spPr/>
      <dgm:t>
        <a:bodyPr/>
        <a:lstStyle/>
        <a:p>
          <a:endParaRPr lang="zh-TW" altLang="en-US" sz="1600"/>
        </a:p>
      </dgm:t>
    </dgm:pt>
    <dgm:pt modelId="{D88CA474-548C-46F4-9FEF-BDDCC2DE61CE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</a:rPr>
            <a:t>反思</a:t>
          </a:r>
          <a:endParaRPr lang="zh-TW" altLang="en-US" sz="1600" b="1" dirty="0">
            <a:solidFill>
              <a:schemeClr val="tx1"/>
            </a:solidFill>
          </a:endParaRPr>
        </a:p>
      </dgm:t>
    </dgm:pt>
    <dgm:pt modelId="{BB20BB76-07BC-4ABE-B368-17EEA2A09AF0}" type="par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9A8A9786-F0D1-47FD-AD94-5A4A2E01D07B}" type="sibTrans" cxnId="{149A89B8-A03D-4954-A815-1F6BB785E70A}">
      <dgm:prSet/>
      <dgm:spPr/>
      <dgm:t>
        <a:bodyPr/>
        <a:lstStyle/>
        <a:p>
          <a:endParaRPr lang="zh-TW" altLang="en-US" sz="1600"/>
        </a:p>
      </dgm:t>
    </dgm:pt>
    <dgm:pt modelId="{DFA823C6-5463-4922-B833-FC373F75E0BE}" type="pres">
      <dgm:prSet presAssocID="{40251B6B-1B17-4F3D-BD87-AB8FD267563F}" presName="Name0" presStyleCnt="0">
        <dgm:presLayoutVars>
          <dgm:dir/>
          <dgm:resizeHandles val="exact"/>
        </dgm:presLayoutVars>
      </dgm:prSet>
      <dgm:spPr/>
    </dgm:pt>
    <dgm:pt modelId="{047671F6-9B78-4B5B-B872-E25B60165E09}" type="pres">
      <dgm:prSet presAssocID="{98B9E305-3672-461F-AAC1-365833747C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0048DC-5042-4B04-BD9A-6856A3D3EFA6}" type="pres">
      <dgm:prSet presAssocID="{3F11EEF4-C62C-4E92-8AB1-288001D9C25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574DE37-B7C9-41D1-85BC-8D19D09D3A04}" type="pres">
      <dgm:prSet presAssocID="{3F11EEF4-C62C-4E92-8AB1-288001D9C25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6959231-BDC7-4FC7-A23A-CD1571C96EA4}" type="pres">
      <dgm:prSet presAssocID="{7FBAF1B4-8601-4BFB-AE95-C43E6A728F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326492-6D5F-4419-8847-7C05D9171174}" type="pres">
      <dgm:prSet presAssocID="{AB1A6F1E-46CA-4B66-B2B9-5C38EDF898B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E0C863E8-2FAC-4E66-B777-888121C43AE9}" type="pres">
      <dgm:prSet presAssocID="{AB1A6F1E-46CA-4B66-B2B9-5C38EDF898B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9D5A541C-2324-4603-B5CA-95488555E8F9}" type="pres">
      <dgm:prSet presAssocID="{D88CA474-548C-46F4-9FEF-BDDCC2DE61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1A53E0-E8A0-4D31-916D-A3A009EF58CD}" srcId="{40251B6B-1B17-4F3D-BD87-AB8FD267563F}" destId="{7FBAF1B4-8601-4BFB-AE95-C43E6A728FAA}" srcOrd="1" destOrd="0" parTransId="{32567452-7282-48BB-A146-4678A42835B8}" sibTransId="{AB1A6F1E-46CA-4B66-B2B9-5C38EDF898BC}"/>
    <dgm:cxn modelId="{88361D54-F841-4AB4-89CC-7BABC98950DA}" srcId="{40251B6B-1B17-4F3D-BD87-AB8FD267563F}" destId="{98B9E305-3672-461F-AAC1-365833747C94}" srcOrd="0" destOrd="0" parTransId="{283217DC-D3E9-4360-ABBC-65FD9AE29F4D}" sibTransId="{3F11EEF4-C62C-4E92-8AB1-288001D9C254}"/>
    <dgm:cxn modelId="{BDB91DC9-4464-4867-A973-0CDD925DE621}" type="presOf" srcId="{AB1A6F1E-46CA-4B66-B2B9-5C38EDF898BC}" destId="{9B326492-6D5F-4419-8847-7C05D9171174}" srcOrd="0" destOrd="0" presId="urn:microsoft.com/office/officeart/2005/8/layout/process1"/>
    <dgm:cxn modelId="{242AF9D0-6319-4A85-92FD-DE508A883704}" type="presOf" srcId="{3F11EEF4-C62C-4E92-8AB1-288001D9C254}" destId="{6574DE37-B7C9-41D1-85BC-8D19D09D3A04}" srcOrd="1" destOrd="0" presId="urn:microsoft.com/office/officeart/2005/8/layout/process1"/>
    <dgm:cxn modelId="{9348BAA3-88CC-4896-B888-1364BC3CF641}" type="presOf" srcId="{3F11EEF4-C62C-4E92-8AB1-288001D9C254}" destId="{6D0048DC-5042-4B04-BD9A-6856A3D3EFA6}" srcOrd="0" destOrd="0" presId="urn:microsoft.com/office/officeart/2005/8/layout/process1"/>
    <dgm:cxn modelId="{149A89B8-A03D-4954-A815-1F6BB785E70A}" srcId="{40251B6B-1B17-4F3D-BD87-AB8FD267563F}" destId="{D88CA474-548C-46F4-9FEF-BDDCC2DE61CE}" srcOrd="2" destOrd="0" parTransId="{BB20BB76-07BC-4ABE-B368-17EEA2A09AF0}" sibTransId="{9A8A9786-F0D1-47FD-AD94-5A4A2E01D07B}"/>
    <dgm:cxn modelId="{0BE14783-71A6-42E5-9B9B-872D85C55DAD}" type="presOf" srcId="{AB1A6F1E-46CA-4B66-B2B9-5C38EDF898BC}" destId="{E0C863E8-2FAC-4E66-B777-888121C43AE9}" srcOrd="1" destOrd="0" presId="urn:microsoft.com/office/officeart/2005/8/layout/process1"/>
    <dgm:cxn modelId="{2975D768-81B5-4B2A-8568-33DB3E6584CE}" type="presOf" srcId="{D88CA474-548C-46F4-9FEF-BDDCC2DE61CE}" destId="{9D5A541C-2324-4603-B5CA-95488555E8F9}" srcOrd="0" destOrd="0" presId="urn:microsoft.com/office/officeart/2005/8/layout/process1"/>
    <dgm:cxn modelId="{9128F795-754B-4E23-947A-DCBD8CC3672F}" type="presOf" srcId="{40251B6B-1B17-4F3D-BD87-AB8FD267563F}" destId="{DFA823C6-5463-4922-B833-FC373F75E0BE}" srcOrd="0" destOrd="0" presId="urn:microsoft.com/office/officeart/2005/8/layout/process1"/>
    <dgm:cxn modelId="{12D37C8D-9159-44C8-B3C9-DA825E104835}" type="presOf" srcId="{98B9E305-3672-461F-AAC1-365833747C94}" destId="{047671F6-9B78-4B5B-B872-E25B60165E09}" srcOrd="0" destOrd="0" presId="urn:microsoft.com/office/officeart/2005/8/layout/process1"/>
    <dgm:cxn modelId="{09CFEE13-C61B-4AD1-85D1-FC6BFCCD4039}" type="presOf" srcId="{7FBAF1B4-8601-4BFB-AE95-C43E6A728FAA}" destId="{D6959231-BDC7-4FC7-A23A-CD1571C96EA4}" srcOrd="0" destOrd="0" presId="urn:microsoft.com/office/officeart/2005/8/layout/process1"/>
    <dgm:cxn modelId="{3A54AC15-7A51-4A8C-A850-53F67740F977}" type="presParOf" srcId="{DFA823C6-5463-4922-B833-FC373F75E0BE}" destId="{047671F6-9B78-4B5B-B872-E25B60165E09}" srcOrd="0" destOrd="0" presId="urn:microsoft.com/office/officeart/2005/8/layout/process1"/>
    <dgm:cxn modelId="{BBC4B5D6-275F-4F2F-8CB6-FAD57F9CE547}" type="presParOf" srcId="{DFA823C6-5463-4922-B833-FC373F75E0BE}" destId="{6D0048DC-5042-4B04-BD9A-6856A3D3EFA6}" srcOrd="1" destOrd="0" presId="urn:microsoft.com/office/officeart/2005/8/layout/process1"/>
    <dgm:cxn modelId="{72751174-F568-4C92-AEB5-DBB4A8B96533}" type="presParOf" srcId="{6D0048DC-5042-4B04-BD9A-6856A3D3EFA6}" destId="{6574DE37-B7C9-41D1-85BC-8D19D09D3A04}" srcOrd="0" destOrd="0" presId="urn:microsoft.com/office/officeart/2005/8/layout/process1"/>
    <dgm:cxn modelId="{B317F65A-DD3B-40BD-8154-031FB70571BD}" type="presParOf" srcId="{DFA823C6-5463-4922-B833-FC373F75E0BE}" destId="{D6959231-BDC7-4FC7-A23A-CD1571C96EA4}" srcOrd="2" destOrd="0" presId="urn:microsoft.com/office/officeart/2005/8/layout/process1"/>
    <dgm:cxn modelId="{39F41217-F922-4808-B17B-30FBAA729C50}" type="presParOf" srcId="{DFA823C6-5463-4922-B833-FC373F75E0BE}" destId="{9B326492-6D5F-4419-8847-7C05D9171174}" srcOrd="3" destOrd="0" presId="urn:microsoft.com/office/officeart/2005/8/layout/process1"/>
    <dgm:cxn modelId="{3A32749C-B8EF-4C44-89AA-2BA4405AD9A2}" type="presParOf" srcId="{9B326492-6D5F-4419-8847-7C05D9171174}" destId="{E0C863E8-2FAC-4E66-B777-888121C43AE9}" srcOrd="0" destOrd="0" presId="urn:microsoft.com/office/officeart/2005/8/layout/process1"/>
    <dgm:cxn modelId="{E807EB43-CA29-4F54-AF15-40AFCBBF64B6}" type="presParOf" srcId="{DFA823C6-5463-4922-B833-FC373F75E0BE}" destId="{9D5A541C-2324-4603-B5CA-95488555E8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671F6-9B78-4B5B-B872-E25B60165E09}">
      <dsp:nvSpPr>
        <dsp:cNvPr id="0" name=""/>
        <dsp:cNvSpPr/>
      </dsp:nvSpPr>
      <dsp:spPr>
        <a:xfrm>
          <a:off x="4006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</a:rPr>
            <a:t>課程介紹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25052" y="155005"/>
        <a:ext cx="1155487" cy="676455"/>
      </dsp:txXfrm>
    </dsp:sp>
    <dsp:sp modelId="{6D0048DC-5042-4B04-BD9A-6856A3D3EFA6}">
      <dsp:nvSpPr>
        <dsp:cNvPr id="0" name=""/>
        <dsp:cNvSpPr/>
      </dsp:nvSpPr>
      <dsp:spPr>
        <a:xfrm>
          <a:off x="1321344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321344" y="404133"/>
        <a:ext cx="177720" cy="178199"/>
      </dsp:txXfrm>
    </dsp:sp>
    <dsp:sp modelId="{D6959231-BDC7-4FC7-A23A-CD1571C96EA4}">
      <dsp:nvSpPr>
        <dsp:cNvPr id="0" name=""/>
        <dsp:cNvSpPr/>
      </dsp:nvSpPr>
      <dsp:spPr>
        <a:xfrm>
          <a:off x="1680618" y="133959"/>
          <a:ext cx="1197579" cy="71854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tx1">
                  <a:alpha val="17000"/>
                </a:schemeClr>
              </a:solidFill>
            </a:rPr>
            <a:t>過程與成果</a:t>
          </a:r>
          <a:endParaRPr lang="zh-TW" altLang="en-US" sz="1600" kern="1200" dirty="0">
            <a:solidFill>
              <a:schemeClr val="tx1">
                <a:alpha val="17000"/>
              </a:schemeClr>
            </a:solidFill>
          </a:endParaRPr>
        </a:p>
      </dsp:txBody>
      <dsp:txXfrm>
        <a:off x="1701664" y="155005"/>
        <a:ext cx="1155487" cy="676455"/>
      </dsp:txXfrm>
    </dsp:sp>
    <dsp:sp modelId="{9B326492-6D5F-4419-8847-7C05D9171174}">
      <dsp:nvSpPr>
        <dsp:cNvPr id="0" name=""/>
        <dsp:cNvSpPr/>
      </dsp:nvSpPr>
      <dsp:spPr>
        <a:xfrm>
          <a:off x="2997956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997956" y="404133"/>
        <a:ext cx="177720" cy="178199"/>
      </dsp:txXfrm>
    </dsp:sp>
    <dsp:sp modelId="{9D5A541C-2324-4603-B5CA-95488555E8F9}">
      <dsp:nvSpPr>
        <dsp:cNvPr id="0" name=""/>
        <dsp:cNvSpPr/>
      </dsp:nvSpPr>
      <dsp:spPr>
        <a:xfrm>
          <a:off x="3357230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kern="1200" dirty="0">
            <a:solidFill>
              <a:schemeClr val="tx1">
                <a:alpha val="21000"/>
              </a:schemeClr>
            </a:solidFill>
          </a:endParaRPr>
        </a:p>
      </dsp:txBody>
      <dsp:txXfrm>
        <a:off x="3378276" y="155005"/>
        <a:ext cx="1155487" cy="676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671F6-9B78-4B5B-B872-E25B60165E09}">
      <dsp:nvSpPr>
        <dsp:cNvPr id="0" name=""/>
        <dsp:cNvSpPr/>
      </dsp:nvSpPr>
      <dsp:spPr>
        <a:xfrm>
          <a:off x="4006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kern="1200" dirty="0">
            <a:solidFill>
              <a:schemeClr val="tx1">
                <a:alpha val="15000"/>
              </a:schemeClr>
            </a:solidFill>
          </a:endParaRPr>
        </a:p>
      </dsp:txBody>
      <dsp:txXfrm>
        <a:off x="25052" y="155005"/>
        <a:ext cx="1155487" cy="676455"/>
      </dsp:txXfrm>
    </dsp:sp>
    <dsp:sp modelId="{6D0048DC-5042-4B04-BD9A-6856A3D3EFA6}">
      <dsp:nvSpPr>
        <dsp:cNvPr id="0" name=""/>
        <dsp:cNvSpPr/>
      </dsp:nvSpPr>
      <dsp:spPr>
        <a:xfrm>
          <a:off x="1321344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321344" y="404133"/>
        <a:ext cx="177720" cy="178199"/>
      </dsp:txXfrm>
    </dsp:sp>
    <dsp:sp modelId="{D6959231-BDC7-4FC7-A23A-CD1571C96EA4}">
      <dsp:nvSpPr>
        <dsp:cNvPr id="0" name=""/>
        <dsp:cNvSpPr/>
      </dsp:nvSpPr>
      <dsp:spPr>
        <a:xfrm>
          <a:off x="1680618" y="133959"/>
          <a:ext cx="1197579" cy="71854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</a:rPr>
            <a:t>過程與成果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1701664" y="155005"/>
        <a:ext cx="1155487" cy="676455"/>
      </dsp:txXfrm>
    </dsp:sp>
    <dsp:sp modelId="{9B326492-6D5F-4419-8847-7C05D9171174}">
      <dsp:nvSpPr>
        <dsp:cNvPr id="0" name=""/>
        <dsp:cNvSpPr/>
      </dsp:nvSpPr>
      <dsp:spPr>
        <a:xfrm>
          <a:off x="2997956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997956" y="404133"/>
        <a:ext cx="177720" cy="178199"/>
      </dsp:txXfrm>
    </dsp:sp>
    <dsp:sp modelId="{9D5A541C-2324-4603-B5CA-95488555E8F9}">
      <dsp:nvSpPr>
        <dsp:cNvPr id="0" name=""/>
        <dsp:cNvSpPr/>
      </dsp:nvSpPr>
      <dsp:spPr>
        <a:xfrm>
          <a:off x="3357230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kern="1200" dirty="0">
            <a:solidFill>
              <a:schemeClr val="tx1">
                <a:alpha val="21000"/>
              </a:schemeClr>
            </a:solidFill>
          </a:endParaRPr>
        </a:p>
      </dsp:txBody>
      <dsp:txXfrm>
        <a:off x="3378276" y="155005"/>
        <a:ext cx="1155487" cy="676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671F6-9B78-4B5B-B872-E25B60165E09}">
      <dsp:nvSpPr>
        <dsp:cNvPr id="0" name=""/>
        <dsp:cNvSpPr/>
      </dsp:nvSpPr>
      <dsp:spPr>
        <a:xfrm>
          <a:off x="4006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kern="1200" dirty="0">
            <a:solidFill>
              <a:schemeClr val="tx1">
                <a:alpha val="15000"/>
              </a:schemeClr>
            </a:solidFill>
          </a:endParaRPr>
        </a:p>
      </dsp:txBody>
      <dsp:txXfrm>
        <a:off x="25052" y="155005"/>
        <a:ext cx="1155487" cy="676455"/>
      </dsp:txXfrm>
    </dsp:sp>
    <dsp:sp modelId="{6D0048DC-5042-4B04-BD9A-6856A3D3EFA6}">
      <dsp:nvSpPr>
        <dsp:cNvPr id="0" name=""/>
        <dsp:cNvSpPr/>
      </dsp:nvSpPr>
      <dsp:spPr>
        <a:xfrm>
          <a:off x="1321344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321344" y="404133"/>
        <a:ext cx="177720" cy="178199"/>
      </dsp:txXfrm>
    </dsp:sp>
    <dsp:sp modelId="{D6959231-BDC7-4FC7-A23A-CD1571C96EA4}">
      <dsp:nvSpPr>
        <dsp:cNvPr id="0" name=""/>
        <dsp:cNvSpPr/>
      </dsp:nvSpPr>
      <dsp:spPr>
        <a:xfrm>
          <a:off x="1680618" y="133959"/>
          <a:ext cx="1197579" cy="71854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</a:rPr>
            <a:t>過程與成果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1701664" y="155005"/>
        <a:ext cx="1155487" cy="676455"/>
      </dsp:txXfrm>
    </dsp:sp>
    <dsp:sp modelId="{9B326492-6D5F-4419-8847-7C05D9171174}">
      <dsp:nvSpPr>
        <dsp:cNvPr id="0" name=""/>
        <dsp:cNvSpPr/>
      </dsp:nvSpPr>
      <dsp:spPr>
        <a:xfrm>
          <a:off x="2997956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997956" y="404133"/>
        <a:ext cx="177720" cy="178199"/>
      </dsp:txXfrm>
    </dsp:sp>
    <dsp:sp modelId="{9D5A541C-2324-4603-B5CA-95488555E8F9}">
      <dsp:nvSpPr>
        <dsp:cNvPr id="0" name=""/>
        <dsp:cNvSpPr/>
      </dsp:nvSpPr>
      <dsp:spPr>
        <a:xfrm>
          <a:off x="3357230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kern="1200" dirty="0">
            <a:solidFill>
              <a:schemeClr val="tx1">
                <a:alpha val="21000"/>
              </a:schemeClr>
            </a:solidFill>
          </a:endParaRPr>
        </a:p>
      </dsp:txBody>
      <dsp:txXfrm>
        <a:off x="3378276" y="155005"/>
        <a:ext cx="1155487" cy="676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671F6-9B78-4B5B-B872-E25B60165E09}">
      <dsp:nvSpPr>
        <dsp:cNvPr id="0" name=""/>
        <dsp:cNvSpPr/>
      </dsp:nvSpPr>
      <dsp:spPr>
        <a:xfrm>
          <a:off x="4006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kern="1200" dirty="0">
            <a:solidFill>
              <a:schemeClr val="tx1">
                <a:alpha val="15000"/>
              </a:schemeClr>
            </a:solidFill>
          </a:endParaRPr>
        </a:p>
      </dsp:txBody>
      <dsp:txXfrm>
        <a:off x="25052" y="155005"/>
        <a:ext cx="1155487" cy="676455"/>
      </dsp:txXfrm>
    </dsp:sp>
    <dsp:sp modelId="{6D0048DC-5042-4B04-BD9A-6856A3D3EFA6}">
      <dsp:nvSpPr>
        <dsp:cNvPr id="0" name=""/>
        <dsp:cNvSpPr/>
      </dsp:nvSpPr>
      <dsp:spPr>
        <a:xfrm>
          <a:off x="1321344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321344" y="404133"/>
        <a:ext cx="177720" cy="178199"/>
      </dsp:txXfrm>
    </dsp:sp>
    <dsp:sp modelId="{D6959231-BDC7-4FC7-A23A-CD1571C96EA4}">
      <dsp:nvSpPr>
        <dsp:cNvPr id="0" name=""/>
        <dsp:cNvSpPr/>
      </dsp:nvSpPr>
      <dsp:spPr>
        <a:xfrm>
          <a:off x="1680618" y="133959"/>
          <a:ext cx="1197579" cy="71854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</a:rPr>
            <a:t>過程與成果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1701664" y="155005"/>
        <a:ext cx="1155487" cy="676455"/>
      </dsp:txXfrm>
    </dsp:sp>
    <dsp:sp modelId="{9B326492-6D5F-4419-8847-7C05D9171174}">
      <dsp:nvSpPr>
        <dsp:cNvPr id="0" name=""/>
        <dsp:cNvSpPr/>
      </dsp:nvSpPr>
      <dsp:spPr>
        <a:xfrm>
          <a:off x="2997956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997956" y="404133"/>
        <a:ext cx="177720" cy="178199"/>
      </dsp:txXfrm>
    </dsp:sp>
    <dsp:sp modelId="{9D5A541C-2324-4603-B5CA-95488555E8F9}">
      <dsp:nvSpPr>
        <dsp:cNvPr id="0" name=""/>
        <dsp:cNvSpPr/>
      </dsp:nvSpPr>
      <dsp:spPr>
        <a:xfrm>
          <a:off x="3357230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kern="1200" dirty="0">
            <a:solidFill>
              <a:schemeClr val="tx1">
                <a:alpha val="21000"/>
              </a:schemeClr>
            </a:solidFill>
          </a:endParaRPr>
        </a:p>
      </dsp:txBody>
      <dsp:txXfrm>
        <a:off x="3378276" y="155005"/>
        <a:ext cx="1155487" cy="6764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671F6-9B78-4B5B-B872-E25B60165E09}">
      <dsp:nvSpPr>
        <dsp:cNvPr id="0" name=""/>
        <dsp:cNvSpPr/>
      </dsp:nvSpPr>
      <dsp:spPr>
        <a:xfrm>
          <a:off x="4006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kern="1200" dirty="0">
            <a:solidFill>
              <a:schemeClr val="tx1">
                <a:alpha val="15000"/>
              </a:schemeClr>
            </a:solidFill>
          </a:endParaRPr>
        </a:p>
      </dsp:txBody>
      <dsp:txXfrm>
        <a:off x="25052" y="155005"/>
        <a:ext cx="1155487" cy="676455"/>
      </dsp:txXfrm>
    </dsp:sp>
    <dsp:sp modelId="{6D0048DC-5042-4B04-BD9A-6856A3D3EFA6}">
      <dsp:nvSpPr>
        <dsp:cNvPr id="0" name=""/>
        <dsp:cNvSpPr/>
      </dsp:nvSpPr>
      <dsp:spPr>
        <a:xfrm>
          <a:off x="1321344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321344" y="404133"/>
        <a:ext cx="177720" cy="178199"/>
      </dsp:txXfrm>
    </dsp:sp>
    <dsp:sp modelId="{D6959231-BDC7-4FC7-A23A-CD1571C96EA4}">
      <dsp:nvSpPr>
        <dsp:cNvPr id="0" name=""/>
        <dsp:cNvSpPr/>
      </dsp:nvSpPr>
      <dsp:spPr>
        <a:xfrm>
          <a:off x="1680618" y="133959"/>
          <a:ext cx="1197579" cy="71854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</a:rPr>
            <a:t>過程與成果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1701664" y="155005"/>
        <a:ext cx="1155487" cy="676455"/>
      </dsp:txXfrm>
    </dsp:sp>
    <dsp:sp modelId="{9B326492-6D5F-4419-8847-7C05D9171174}">
      <dsp:nvSpPr>
        <dsp:cNvPr id="0" name=""/>
        <dsp:cNvSpPr/>
      </dsp:nvSpPr>
      <dsp:spPr>
        <a:xfrm>
          <a:off x="2997956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997956" y="404133"/>
        <a:ext cx="177720" cy="178199"/>
      </dsp:txXfrm>
    </dsp:sp>
    <dsp:sp modelId="{9D5A541C-2324-4603-B5CA-95488555E8F9}">
      <dsp:nvSpPr>
        <dsp:cNvPr id="0" name=""/>
        <dsp:cNvSpPr/>
      </dsp:nvSpPr>
      <dsp:spPr>
        <a:xfrm>
          <a:off x="3357230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tx1">
                  <a:alpha val="21000"/>
                </a:schemeClr>
              </a:solidFill>
            </a:rPr>
            <a:t>反思</a:t>
          </a:r>
          <a:endParaRPr lang="zh-TW" altLang="en-US" sz="1600" kern="1200" dirty="0">
            <a:solidFill>
              <a:schemeClr val="tx1">
                <a:alpha val="21000"/>
              </a:schemeClr>
            </a:solidFill>
          </a:endParaRPr>
        </a:p>
      </dsp:txBody>
      <dsp:txXfrm>
        <a:off x="3378276" y="155005"/>
        <a:ext cx="1155487" cy="676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671F6-9B78-4B5B-B872-E25B60165E09}">
      <dsp:nvSpPr>
        <dsp:cNvPr id="0" name=""/>
        <dsp:cNvSpPr/>
      </dsp:nvSpPr>
      <dsp:spPr>
        <a:xfrm>
          <a:off x="4006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solidFill>
                <a:schemeClr val="tx1">
                  <a:alpha val="15000"/>
                </a:schemeClr>
              </a:solidFill>
            </a:rPr>
            <a:t>課程介紹</a:t>
          </a:r>
          <a:endParaRPr lang="zh-TW" altLang="en-US" sz="1600" b="0" kern="1200" dirty="0">
            <a:solidFill>
              <a:schemeClr val="tx1">
                <a:alpha val="15000"/>
              </a:schemeClr>
            </a:solidFill>
          </a:endParaRPr>
        </a:p>
      </dsp:txBody>
      <dsp:txXfrm>
        <a:off x="25052" y="155005"/>
        <a:ext cx="1155487" cy="676455"/>
      </dsp:txXfrm>
    </dsp:sp>
    <dsp:sp modelId="{6D0048DC-5042-4B04-BD9A-6856A3D3EFA6}">
      <dsp:nvSpPr>
        <dsp:cNvPr id="0" name=""/>
        <dsp:cNvSpPr/>
      </dsp:nvSpPr>
      <dsp:spPr>
        <a:xfrm>
          <a:off x="1321344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1321344" y="404133"/>
        <a:ext cx="177720" cy="178199"/>
      </dsp:txXfrm>
    </dsp:sp>
    <dsp:sp modelId="{D6959231-BDC7-4FC7-A23A-CD1571C96EA4}">
      <dsp:nvSpPr>
        <dsp:cNvPr id="0" name=""/>
        <dsp:cNvSpPr/>
      </dsp:nvSpPr>
      <dsp:spPr>
        <a:xfrm>
          <a:off x="1680618" y="133959"/>
          <a:ext cx="1197579" cy="71854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tx1">
                  <a:alpha val="16000"/>
                </a:schemeClr>
              </a:solidFill>
            </a:rPr>
            <a:t>過程與成果</a:t>
          </a:r>
          <a:endParaRPr lang="zh-TW" altLang="en-US" sz="1600" kern="1200" dirty="0">
            <a:solidFill>
              <a:schemeClr val="tx1">
                <a:alpha val="16000"/>
              </a:schemeClr>
            </a:solidFill>
          </a:endParaRPr>
        </a:p>
      </dsp:txBody>
      <dsp:txXfrm>
        <a:off x="1701664" y="155005"/>
        <a:ext cx="1155487" cy="676455"/>
      </dsp:txXfrm>
    </dsp:sp>
    <dsp:sp modelId="{9B326492-6D5F-4419-8847-7C05D9171174}">
      <dsp:nvSpPr>
        <dsp:cNvPr id="0" name=""/>
        <dsp:cNvSpPr/>
      </dsp:nvSpPr>
      <dsp:spPr>
        <a:xfrm>
          <a:off x="2997956" y="344733"/>
          <a:ext cx="253886" cy="29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997956" y="404133"/>
        <a:ext cx="177720" cy="178199"/>
      </dsp:txXfrm>
    </dsp:sp>
    <dsp:sp modelId="{9D5A541C-2324-4603-B5CA-95488555E8F9}">
      <dsp:nvSpPr>
        <dsp:cNvPr id="0" name=""/>
        <dsp:cNvSpPr/>
      </dsp:nvSpPr>
      <dsp:spPr>
        <a:xfrm>
          <a:off x="3357230" y="133959"/>
          <a:ext cx="1197579" cy="718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</a:rPr>
            <a:t>反思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3378276" y="155005"/>
        <a:ext cx="1155487" cy="67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4C6AD-8C05-4042-8FC6-2CA9AF0A6C90}" type="datetimeFigureOut">
              <a:rPr lang="zh-TW" altLang="en-US" smtClean="0"/>
              <a:pPr/>
              <a:t>2021/12/1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B9CF-D324-48BF-AFE8-30A3C7C40B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72000" y="251520"/>
            <a:ext cx="5225081" cy="11088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84" y="8490149"/>
            <a:ext cx="1543050" cy="486833"/>
          </a:xfrm>
        </p:spPr>
        <p:txBody>
          <a:bodyPr/>
          <a:lstStyle/>
          <a:p>
            <a:fld id="{665844D6-BF4E-4C33-9053-1CC2ABAAD586}" type="datetimeFigureOut">
              <a:rPr lang="zh-TW" altLang="en-US" smtClean="0"/>
              <a:pPr/>
              <a:t>2021/12/1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6535-AEDC-4D0A-B15E-DF1852153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32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6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9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44D6-BF4E-4C33-9053-1CC2ABAAD586}" type="datetimeFigureOut">
              <a:rPr lang="zh-TW" altLang="en-US" smtClean="0"/>
              <a:pPr/>
              <a:t>2021/12/1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6535-AEDC-4D0A-B15E-DF1852153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20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70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44D6-BF4E-4C33-9053-1CC2ABAAD586}" type="datetimeFigureOut">
              <a:rPr lang="zh-TW" altLang="en-US" smtClean="0"/>
              <a:pPr/>
              <a:t>2021/12/1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6535-AEDC-4D0A-B15E-DF1852153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78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70"/>
            <a:ext cx="3471863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44D6-BF4E-4C33-9053-1CC2ABAAD586}" type="datetimeFigureOut">
              <a:rPr lang="zh-TW" altLang="en-US" smtClean="0"/>
              <a:pPr/>
              <a:t>2021/12/1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6535-AEDC-4D0A-B15E-DF1852153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16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4"/>
            <a:ext cx="1478756" cy="77491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4"/>
            <a:ext cx="4350544" cy="77491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44D6-BF4E-4C33-9053-1CC2ABAAD586}" type="datetimeFigureOut">
              <a:rPr lang="zh-TW" altLang="en-US" smtClean="0"/>
              <a:pPr/>
              <a:t>2021/12/1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6535-AEDC-4D0A-B15E-DF1852153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97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44D6-BF4E-4C33-9053-1CC2ABAAD586}" type="datetimeFigureOut">
              <a:rPr lang="zh-TW" altLang="en-US" smtClean="0"/>
              <a:pPr/>
              <a:t>2021/12/1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6535-AEDC-4D0A-B15E-DF1852153E8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79739" y="-10152"/>
            <a:ext cx="5778261" cy="1456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>
              <a:solidFill>
                <a:schemeClr val="bg1"/>
              </a:solidFill>
            </a:endParaRPr>
          </a:p>
        </p:txBody>
      </p:sp>
      <p:sp>
        <p:nvSpPr>
          <p:cNvPr id="8" name="五邊形 7"/>
          <p:cNvSpPr/>
          <p:nvPr/>
        </p:nvSpPr>
        <p:spPr>
          <a:xfrm>
            <a:off x="939146" y="-10152"/>
            <a:ext cx="626856" cy="1466519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五邊形 8"/>
          <p:cNvSpPr/>
          <p:nvPr/>
        </p:nvSpPr>
        <p:spPr>
          <a:xfrm>
            <a:off x="0" y="-10152"/>
            <a:ext cx="1424809" cy="1466519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6" t="6289" r="18205" b="78385"/>
          <a:stretch/>
        </p:blipFill>
        <p:spPr>
          <a:xfrm>
            <a:off x="5693322" y="8046385"/>
            <a:ext cx="1164678" cy="10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9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44D6-BF4E-4C33-9053-1CC2ABAAD586}" type="datetimeFigureOut">
              <a:rPr lang="zh-TW" altLang="en-US" smtClean="0"/>
              <a:pPr/>
              <a:t>2021/12/1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6535-AEDC-4D0A-B15E-DF1852153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14"/>
          <p:cNvGrpSpPr/>
          <p:nvPr/>
        </p:nvGrpSpPr>
        <p:grpSpPr>
          <a:xfrm>
            <a:off x="-47275" y="8546460"/>
            <a:ext cx="7137033" cy="619649"/>
            <a:chOff x="-1" y="-29057"/>
            <a:chExt cx="12192001" cy="1080000"/>
          </a:xfrm>
        </p:grpSpPr>
        <p:sp>
          <p:nvSpPr>
            <p:cNvPr id="9" name="五邊形 8"/>
            <p:cNvSpPr/>
            <p:nvPr/>
          </p:nvSpPr>
          <p:spPr>
            <a:xfrm flipH="1">
              <a:off x="7580671" y="-29057"/>
              <a:ext cx="4611329" cy="10800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13"/>
            </a:p>
          </p:txBody>
        </p:sp>
        <p:sp>
          <p:nvSpPr>
            <p:cNvPr id="8" name="五邊形 7"/>
            <p:cNvSpPr/>
            <p:nvPr/>
          </p:nvSpPr>
          <p:spPr>
            <a:xfrm>
              <a:off x="8925590" y="-29057"/>
              <a:ext cx="1457253" cy="1080000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13"/>
            </a:p>
          </p:txBody>
        </p:sp>
        <p:sp>
          <p:nvSpPr>
            <p:cNvPr id="14" name="五邊形 13"/>
            <p:cNvSpPr/>
            <p:nvPr userDrawn="1"/>
          </p:nvSpPr>
          <p:spPr>
            <a:xfrm>
              <a:off x="-1" y="-29057"/>
              <a:ext cx="10121463" cy="10800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7876256" y="1233273"/>
            <a:ext cx="5225081" cy="1108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31" y="1787691"/>
            <a:ext cx="6642738" cy="652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3855" y="6011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44D6-BF4E-4C33-9053-1CC2ABAAD586}" type="datetimeFigureOut">
              <a:rPr lang="zh-TW" altLang="en-US" smtClean="0"/>
              <a:pPr/>
              <a:t>2021/12/1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4080" y="6011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5830" y="6011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6535-AEDC-4D0A-B15E-DF1852153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0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  <p:sldLayoutId id="2147483669" r:id="rId4"/>
    <p:sldLayoutId id="2147483671" r:id="rId5"/>
    <p:sldLayoutId id="2147483672" r:id="rId6"/>
    <p:sldLayoutId id="2147483674" r:id="rId7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9" y="507563"/>
            <a:ext cx="615903" cy="778819"/>
          </a:xfrm>
        </p:spPr>
      </p:pic>
      <p:sp>
        <p:nvSpPr>
          <p:cNvPr id="5" name="文字方塊 4"/>
          <p:cNvSpPr txBox="1"/>
          <p:nvPr/>
        </p:nvSpPr>
        <p:spPr>
          <a:xfrm>
            <a:off x="1079639" y="507563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臺北市立南湖高中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6721" y="1356840"/>
            <a:ext cx="5284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學期課程學習成果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414253" y="2057285"/>
            <a:ext cx="6029495" cy="16001"/>
          </a:xfrm>
          <a:prstGeom prst="line">
            <a:avLst/>
          </a:prstGeom>
          <a:ln w="57150">
            <a:solidFill>
              <a:schemeClr val="accent6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6458" y="2460908"/>
            <a:ext cx="5440103" cy="3108543"/>
          </a:xfrm>
          <a:prstGeom prst="rect">
            <a:avLst/>
          </a:prstGeom>
          <a:ln w="127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請將作品代表照片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置放於此處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36925"/>
              </p:ext>
            </p:extLst>
          </p:nvPr>
        </p:nvGraphicFramePr>
        <p:xfrm>
          <a:off x="704794" y="6156176"/>
          <a:ext cx="5448413" cy="193676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399607">
                  <a:extLst>
                    <a:ext uri="{9D8B030D-6E8A-4147-A177-3AD203B41FA5}">
                      <a16:colId xmlns:a16="http://schemas.microsoft.com/office/drawing/2014/main" val="2503372639"/>
                    </a:ext>
                  </a:extLst>
                </a:gridCol>
                <a:gridCol w="1367659">
                  <a:extLst>
                    <a:ext uri="{9D8B030D-6E8A-4147-A177-3AD203B41FA5}">
                      <a16:colId xmlns:a16="http://schemas.microsoft.com/office/drawing/2014/main" val="1387703536"/>
                    </a:ext>
                  </a:extLst>
                </a:gridCol>
                <a:gridCol w="818148">
                  <a:extLst>
                    <a:ext uri="{9D8B030D-6E8A-4147-A177-3AD203B41FA5}">
                      <a16:colId xmlns:a16="http://schemas.microsoft.com/office/drawing/2014/main" val="356215753"/>
                    </a:ext>
                  </a:extLst>
                </a:gridCol>
                <a:gridCol w="1862999">
                  <a:extLst>
                    <a:ext uri="{9D8B030D-6E8A-4147-A177-3AD203B41FA5}">
                      <a16:colId xmlns:a16="http://schemas.microsoft.com/office/drawing/2014/main" val="4056033505"/>
                    </a:ext>
                  </a:extLst>
                </a:gridCol>
              </a:tblGrid>
              <a:tr h="565611">
                <a:tc>
                  <a:txBody>
                    <a:bodyPr/>
                    <a:lstStyle/>
                    <a:p>
                      <a:pPr marL="0" marR="0" lvl="1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課程名稱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寫信馬拉松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834785"/>
                  </a:ext>
                </a:extLst>
              </a:tr>
              <a:tr h="5656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授課教師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47623"/>
                  </a:ext>
                </a:extLst>
              </a:tr>
              <a:tr h="805547">
                <a:tc>
                  <a:txBody>
                    <a:bodyPr/>
                    <a:lstStyle/>
                    <a:p>
                      <a:pPr marL="0" marR="0" lvl="1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班級座號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姓名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857156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4014" b="11201"/>
          <a:stretch/>
        </p:blipFill>
        <p:spPr>
          <a:xfrm>
            <a:off x="572039" y="2267744"/>
            <a:ext cx="5871709" cy="3695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230654"/>
              </p:ext>
            </p:extLst>
          </p:nvPr>
        </p:nvGraphicFramePr>
        <p:xfrm>
          <a:off x="1102429" y="-11185"/>
          <a:ext cx="4558817" cy="98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直線接點 3"/>
          <p:cNvCxnSpPr/>
          <p:nvPr/>
        </p:nvCxnSpPr>
        <p:spPr>
          <a:xfrm flipV="1">
            <a:off x="367091" y="1115616"/>
            <a:ext cx="6029495" cy="16001"/>
          </a:xfrm>
          <a:prstGeom prst="line">
            <a:avLst/>
          </a:prstGeom>
          <a:ln w="57150">
            <a:solidFill>
              <a:schemeClr val="accent6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67091" y="1359423"/>
            <a:ext cx="326243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、課程介紹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7091" y="2295115"/>
            <a:ext cx="6302269" cy="60016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老師說</a:t>
            </a:r>
            <a:r>
              <a:rPr lang="en-US" altLang="zh-TW" sz="2400" dirty="0" smtClean="0"/>
              <a:t>:</a:t>
            </a:r>
          </a:p>
          <a:p>
            <a:r>
              <a:rPr lang="zh-TW" altLang="en-US" sz="2400" dirty="0" smtClean="0"/>
              <a:t>本週課程是</a:t>
            </a:r>
            <a:r>
              <a:rPr lang="zh-TW" altLang="en-US" sz="2400" dirty="0" smtClean="0">
                <a:solidFill>
                  <a:srgbClr val="FF0000"/>
                </a:solidFill>
              </a:rPr>
              <a:t>書信寫作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書信主題為「</a:t>
            </a:r>
            <a:r>
              <a:rPr lang="zh-TW" altLang="en-US" sz="2400" dirty="0"/>
              <a:t>寫信馬拉松</a:t>
            </a:r>
            <a:r>
              <a:rPr lang="zh-TW" altLang="en-US" sz="2400" dirty="0" smtClean="0"/>
              <a:t>」，「</a:t>
            </a:r>
            <a:r>
              <a:rPr lang="zh-TW" altLang="en-US" sz="2400" dirty="0"/>
              <a:t>寫信馬拉松」</a:t>
            </a:r>
            <a:r>
              <a:rPr lang="zh-TW" altLang="en-US" sz="2400" dirty="0" smtClean="0"/>
              <a:t>承襲</a:t>
            </a:r>
            <a:r>
              <a:rPr lang="zh-TW" altLang="en-US" sz="2400" dirty="0"/>
              <a:t>國際特赦組織的核心精神 「寫一封信，改變生命。」這項活動已經第 </a:t>
            </a:r>
            <a:r>
              <a:rPr lang="en-US" altLang="zh-TW" sz="2400" dirty="0"/>
              <a:t>19 </a:t>
            </a:r>
            <a:r>
              <a:rPr lang="zh-TW" altLang="en-US" sz="2400" dirty="0"/>
              <a:t>年了。每年 </a:t>
            </a:r>
            <a:r>
              <a:rPr lang="en-US" altLang="zh-TW" sz="2400" dirty="0"/>
              <a:t>12 </a:t>
            </a:r>
            <a:r>
              <a:rPr lang="zh-TW" altLang="en-US" sz="2400" dirty="0"/>
              <a:t>月，世界各地的支持者提筆寫下 幾百萬封信，給那些人權受到侵害的人。</a:t>
            </a:r>
            <a:r>
              <a:rPr lang="zh-TW" altLang="en-US" sz="2400" dirty="0" smtClean="0"/>
              <a:t>支持者會</a:t>
            </a:r>
            <a:r>
              <a:rPr lang="zh-TW" altLang="en-US" sz="2400" dirty="0"/>
              <a:t>寫兩種不同類型的信，一封是給政府當局</a:t>
            </a:r>
            <a:r>
              <a:rPr lang="zh-TW" altLang="en-US" sz="2400" dirty="0" smtClean="0"/>
              <a:t>帶來壓力</a:t>
            </a:r>
            <a:r>
              <a:rPr lang="zh-TW" altLang="en-US" sz="2400" dirty="0"/>
              <a:t>，像是總統或警政首長，而另一封則是給</a:t>
            </a:r>
            <a:r>
              <a:rPr lang="zh-TW" altLang="en-US" sz="2400" dirty="0" smtClean="0"/>
              <a:t>積極</a:t>
            </a:r>
            <a:r>
              <a:rPr lang="zh-TW" altLang="en-US" sz="2400" dirty="0"/>
              <a:t>爭取權益的人，讓他們知道我們的</a:t>
            </a:r>
            <a:r>
              <a:rPr lang="zh-TW" altLang="en-US" sz="2400" dirty="0" smtClean="0"/>
              <a:t>支持。</a:t>
            </a:r>
            <a:endParaRPr lang="en-US" altLang="zh-TW" sz="2400" dirty="0" smtClean="0"/>
          </a:p>
          <a:p>
            <a:r>
              <a:rPr lang="zh-TW" altLang="en-US" sz="2400" dirty="0" smtClean="0"/>
              <a:t>作業</a:t>
            </a:r>
            <a:r>
              <a:rPr lang="en-US" altLang="zh-TW" sz="2400" dirty="0" smtClean="0"/>
              <a:t>: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我的構想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我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</a:rPr>
              <a:t>寫信的對象是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加拿大總理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</a:rPr>
              <a:t>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草窄族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青年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，呼籲大家重視環保及人類生存空間的議題。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3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17331"/>
              </p:ext>
            </p:extLst>
          </p:nvPr>
        </p:nvGraphicFramePr>
        <p:xfrm>
          <a:off x="1102429" y="-11185"/>
          <a:ext cx="4558817" cy="98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直線接點 3"/>
          <p:cNvCxnSpPr/>
          <p:nvPr/>
        </p:nvCxnSpPr>
        <p:spPr>
          <a:xfrm flipV="1">
            <a:off x="367091" y="1115616"/>
            <a:ext cx="6029495" cy="16001"/>
          </a:xfrm>
          <a:prstGeom prst="line">
            <a:avLst/>
          </a:prstGeom>
          <a:ln w="57150">
            <a:solidFill>
              <a:schemeClr val="accent6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67091" y="1359423"/>
            <a:ext cx="656141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介紹人權及常用單字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71" y="2067309"/>
            <a:ext cx="4838017" cy="62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17331"/>
              </p:ext>
            </p:extLst>
          </p:nvPr>
        </p:nvGraphicFramePr>
        <p:xfrm>
          <a:off x="1102429" y="-11185"/>
          <a:ext cx="4558817" cy="98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直線接點 3"/>
          <p:cNvCxnSpPr/>
          <p:nvPr/>
        </p:nvCxnSpPr>
        <p:spPr>
          <a:xfrm flipV="1">
            <a:off x="367091" y="1115616"/>
            <a:ext cx="6029495" cy="16001"/>
          </a:xfrm>
          <a:prstGeom prst="line">
            <a:avLst/>
          </a:prstGeom>
          <a:ln w="57150">
            <a:solidFill>
              <a:schemeClr val="accent6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67091" y="1359423"/>
            <a:ext cx="656141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介紹人權及常用單字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80" y="2014195"/>
            <a:ext cx="5112566" cy="6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17331"/>
              </p:ext>
            </p:extLst>
          </p:nvPr>
        </p:nvGraphicFramePr>
        <p:xfrm>
          <a:off x="1102429" y="-11185"/>
          <a:ext cx="4558817" cy="98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直線接點 3"/>
          <p:cNvCxnSpPr/>
          <p:nvPr/>
        </p:nvCxnSpPr>
        <p:spPr>
          <a:xfrm flipV="1">
            <a:off x="367091" y="1115616"/>
            <a:ext cx="6029495" cy="16001"/>
          </a:xfrm>
          <a:prstGeom prst="line">
            <a:avLst/>
          </a:prstGeom>
          <a:ln w="57150">
            <a:solidFill>
              <a:schemeClr val="accent6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67091" y="1359423"/>
            <a:ext cx="480131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寫給加拿大總理的信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91" y="2276126"/>
            <a:ext cx="5954828" cy="359201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45137" y="6304767"/>
            <a:ext cx="417934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信中大意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9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17331"/>
              </p:ext>
            </p:extLst>
          </p:nvPr>
        </p:nvGraphicFramePr>
        <p:xfrm>
          <a:off x="1102429" y="-11185"/>
          <a:ext cx="4558817" cy="98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直線接點 3"/>
          <p:cNvCxnSpPr/>
          <p:nvPr/>
        </p:nvCxnSpPr>
        <p:spPr>
          <a:xfrm flipV="1">
            <a:off x="367091" y="1115616"/>
            <a:ext cx="6029495" cy="16001"/>
          </a:xfrm>
          <a:prstGeom prst="line">
            <a:avLst/>
          </a:prstGeom>
          <a:ln w="57150">
            <a:solidFill>
              <a:schemeClr val="accent6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67091" y="1359423"/>
            <a:ext cx="480131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寫給草窄族青年的信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5137" y="6304767"/>
            <a:ext cx="417934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信中大意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07" y="2315602"/>
            <a:ext cx="5894451" cy="34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232890"/>
              </p:ext>
            </p:extLst>
          </p:nvPr>
        </p:nvGraphicFramePr>
        <p:xfrm>
          <a:off x="1102429" y="-11185"/>
          <a:ext cx="4558817" cy="98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直線接點 3"/>
          <p:cNvCxnSpPr/>
          <p:nvPr/>
        </p:nvCxnSpPr>
        <p:spPr>
          <a:xfrm flipV="1">
            <a:off x="367091" y="1115616"/>
            <a:ext cx="6029495" cy="16001"/>
          </a:xfrm>
          <a:prstGeom prst="line">
            <a:avLst/>
          </a:prstGeom>
          <a:ln w="57150">
            <a:solidFill>
              <a:schemeClr val="accent6"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67091" y="1359423"/>
            <a:ext cx="223651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、反思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4048" y="2296198"/>
            <a:ext cx="6012538" cy="612475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    我</a:t>
            </a:r>
            <a:r>
              <a:rPr lang="zh-TW" altLang="en-US" sz="2800" dirty="0">
                <a:solidFill>
                  <a:srgbClr val="FF0000"/>
                </a:solidFill>
              </a:rPr>
              <a:t>寫信的對象是加拿大總理和草窄族青年</a:t>
            </a:r>
            <a:r>
              <a:rPr lang="zh-TW" altLang="en-US" sz="2800" dirty="0"/>
              <a:t>， </a:t>
            </a:r>
            <a:r>
              <a:rPr lang="en-US" altLang="zh-TW" sz="2800" dirty="0"/>
              <a:t>1960 </a:t>
            </a:r>
            <a:r>
              <a:rPr lang="zh-TW" altLang="en-US" sz="2800" dirty="0"/>
              <a:t>年代政府允許製漿廠傾倒廢水至河川，</a:t>
            </a:r>
            <a:r>
              <a:rPr lang="zh-TW" altLang="en-US" sz="2800" dirty="0" smtClean="0"/>
              <a:t>自此</a:t>
            </a:r>
            <a:r>
              <a:rPr lang="zh-TW" altLang="en-US" sz="2800" dirty="0"/>
              <a:t>之後草窄族居們深受水銀汙染所苦，這影響</a:t>
            </a:r>
            <a:r>
              <a:rPr lang="zh-TW" altLang="en-US" sz="2800" dirty="0" smtClean="0"/>
              <a:t>了以</a:t>
            </a:r>
            <a:r>
              <a:rPr lang="zh-TW" altLang="en-US" sz="2800" dirty="0"/>
              <a:t>捕魚為業的居民的健康及傳統文化。經過對</a:t>
            </a:r>
            <a:r>
              <a:rPr lang="zh-TW" altLang="en-US" sz="2800" dirty="0" smtClean="0"/>
              <a:t>此議題</a:t>
            </a:r>
            <a:r>
              <a:rPr lang="zh-TW" altLang="en-US" sz="2800" dirty="0"/>
              <a:t>的了解提升了我對環境的保護意識，</a:t>
            </a:r>
            <a:r>
              <a:rPr lang="zh-TW" altLang="en-US" sz="2800" dirty="0">
                <a:solidFill>
                  <a:srgbClr val="FF0000"/>
                </a:solidFill>
              </a:rPr>
              <a:t>在</a:t>
            </a:r>
            <a:r>
              <a:rPr lang="zh-TW" altLang="en-US" sz="2800" dirty="0" smtClean="0">
                <a:solidFill>
                  <a:srgbClr val="FF0000"/>
                </a:solidFill>
              </a:rPr>
              <a:t>工商業</a:t>
            </a:r>
            <a:r>
              <a:rPr lang="zh-TW" altLang="en-US" sz="2800" dirty="0">
                <a:solidFill>
                  <a:srgbClr val="FF0000"/>
                </a:solidFill>
              </a:rPr>
              <a:t>發展下也要兼顧環境及少數民族的保護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因為地球</a:t>
            </a:r>
            <a:r>
              <a:rPr lang="zh-TW" altLang="en-US" sz="2800" dirty="0"/>
              <a:t>環境是任何產業及人類的根本，環境孕育</a:t>
            </a:r>
            <a:r>
              <a:rPr lang="zh-TW" altLang="en-US" sz="2800" dirty="0" smtClean="0"/>
              <a:t>了生物</a:t>
            </a:r>
            <a:r>
              <a:rPr lang="zh-TW" altLang="en-US" sz="2800" dirty="0"/>
              <a:t>，我們在這片土地上發展，一旦破壞則要花 數百數千年才得以</a:t>
            </a:r>
            <a:r>
              <a:rPr lang="zh-TW" altLang="en-US" sz="2800" dirty="0" smtClean="0"/>
              <a:t>恢復。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這是我第一次用英文寫信，我覺得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，未來我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39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41606729-7E10-4A77-B810-B396439C4EA6}" vid="{E71B996D-65D9-48BE-9C61-9D4B4AD0E1D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校務評鑑佈景主題</Template>
  <TotalTime>1079</TotalTime>
  <Words>406</Words>
  <Application>Microsoft Office PowerPoint</Application>
  <PresentationFormat>如螢幕大小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佈景主題1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數學寫作實驗班 </dc:title>
  <dc:creator>NHUSH</dc:creator>
  <cp:lastModifiedBy>王建富</cp:lastModifiedBy>
  <cp:revision>87</cp:revision>
  <dcterms:created xsi:type="dcterms:W3CDTF">2017-05-05T01:40:50Z</dcterms:created>
  <dcterms:modified xsi:type="dcterms:W3CDTF">2021-12-01T02:14:29Z</dcterms:modified>
</cp:coreProperties>
</file>