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69" r:id="rId4"/>
    <p:sldId id="276" r:id="rId5"/>
    <p:sldId id="272" r:id="rId6"/>
    <p:sldId id="258" r:id="rId7"/>
    <p:sldId id="263" r:id="rId8"/>
    <p:sldId id="273" r:id="rId9"/>
  </p:sldIdLst>
  <p:sldSz cx="15113000" cy="213741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微軟正黑體" panose="020B0604030504040204" pitchFamily="34" charset="-12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400" autoAdjust="0"/>
  </p:normalViewPr>
  <p:slideViewPr>
    <p:cSldViewPr>
      <p:cViewPr varScale="1">
        <p:scale>
          <a:sx n="35" d="100"/>
          <a:sy n="35" d="100"/>
        </p:scale>
        <p:origin x="30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3634-5311-4770-8C7E-B81BE91A2FFB}" type="datetimeFigureOut">
              <a:rPr lang="zh-TW" altLang="en-US" smtClean="0"/>
              <a:pPr/>
              <a:t>2021/12/9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A8514-D2E3-4CCF-936E-CC300B5720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8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8514-D2E3-4CCF-936E-CC300B5720F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88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8514-D2E3-4CCF-936E-CC300B5720F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54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8514-D2E3-4CCF-936E-CC300B5720F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04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17553" t="13697" r="42300" b="22404"/>
          <a:stretch/>
        </p:blipFill>
        <p:spPr>
          <a:xfrm>
            <a:off x="-139700" y="-57150"/>
            <a:ext cx="15392400" cy="21488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18575" y="13756958"/>
            <a:ext cx="9894639" cy="6116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61599" y="10188684"/>
            <a:ext cx="4151615" cy="45851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973553" y="12296667"/>
            <a:ext cx="1904735" cy="41244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36702" y="6268272"/>
            <a:ext cx="1301484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72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課程：為</a:t>
            </a:r>
            <a:r>
              <a:rPr lang="zh-TW" altLang="en-US" sz="72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甚麼要</a:t>
            </a:r>
            <a:r>
              <a:rPr lang="zh-TW" altLang="en-US" sz="72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聽你說</a:t>
            </a:r>
            <a:endParaRPr lang="en-US" altLang="zh-TW" sz="7200" b="1" spc="1024" dirty="0" smtClean="0">
              <a:solidFill>
                <a:srgbClr val="F7B4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類別：多元選修</a:t>
            </a:r>
            <a:endParaRPr lang="en-US" altLang="zh-TW" sz="7200" b="1" spc="1024" dirty="0" smtClean="0">
              <a:solidFill>
                <a:srgbClr val="F7B4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58236" y="18427094"/>
            <a:ext cx="4818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11601</a:t>
            </a:r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董南湖</a:t>
            </a:r>
            <a:endParaRPr lang="en-US" altLang="zh-TW" sz="4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</a:t>
            </a:r>
            <a:r>
              <a:rPr lang="en-US" altLang="zh-TW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董南湖</a:t>
            </a:r>
            <a:endParaRPr lang="zh-TW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1002" y="3166510"/>
            <a:ext cx="12321193" cy="1969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981"/>
              </a:lnSpc>
            </a:pPr>
            <a:r>
              <a:rPr lang="zh-TW" altLang="en-US" sz="11500" b="1" spc="1024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 程 學 習 成 果</a:t>
            </a:r>
            <a:endParaRPr lang="en-US" altLang="zh-TW" sz="11500" b="1" spc="1024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06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7493" y="16230069"/>
            <a:ext cx="1952949" cy="4228827"/>
          </a:xfrm>
          <a:prstGeom prst="rect">
            <a:avLst/>
          </a:prstGeom>
        </p:spPr>
      </p:pic>
      <p:grpSp>
        <p:nvGrpSpPr>
          <p:cNvPr id="4" name="Group 2"/>
          <p:cNvGrpSpPr/>
          <p:nvPr/>
        </p:nvGrpSpPr>
        <p:grpSpPr>
          <a:xfrm>
            <a:off x="1181100" y="1685242"/>
            <a:ext cx="12547600" cy="4612325"/>
            <a:chOff x="0" y="-142875"/>
            <a:chExt cx="13716000" cy="6149767"/>
          </a:xfrm>
        </p:grpSpPr>
        <p:sp>
          <p:nvSpPr>
            <p:cNvPr id="5" name="TextBox 3"/>
            <p:cNvSpPr txBox="1"/>
            <p:nvPr/>
          </p:nvSpPr>
          <p:spPr>
            <a:xfrm>
              <a:off x="101600" y="-142875"/>
              <a:ext cx="13614400" cy="2602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76"/>
                </a:lnSpc>
              </a:pPr>
              <a:r>
                <a:rPr lang="en-US" sz="12133" spc="970" dirty="0">
                  <a:solidFill>
                    <a:srgbClr val="FBE9D9"/>
                  </a:solidFill>
                  <a:latin typeface="Cooper Hewitt"/>
                </a:rPr>
                <a:t>CLASSROOM</a:t>
              </a: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2022553"/>
              <a:ext cx="13665200" cy="3984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877"/>
                </a:lnSpc>
              </a:pPr>
              <a:r>
                <a:rPr lang="en-US" sz="14000" dirty="0" smtClean="0">
                  <a:solidFill>
                    <a:srgbClr val="FFCD54"/>
                  </a:solidFill>
                  <a:latin typeface="Cooper Hewitt Heavy"/>
                </a:rPr>
                <a:t>Contents</a:t>
              </a:r>
              <a:endParaRPr lang="en-US" sz="14000" dirty="0">
                <a:solidFill>
                  <a:srgbClr val="FFCD54"/>
                </a:solidFill>
                <a:latin typeface="Cooper Hewitt Heavy"/>
              </a:endParaRPr>
            </a:p>
          </p:txBody>
        </p:sp>
      </p:grpSp>
      <p:sp>
        <p:nvSpPr>
          <p:cNvPr id="7" name="TextBox 13"/>
          <p:cNvSpPr txBox="1"/>
          <p:nvPr/>
        </p:nvSpPr>
        <p:spPr>
          <a:xfrm>
            <a:off x="1224280" y="7756369"/>
            <a:ext cx="12448458" cy="688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4"/>
              </a:lnSpc>
            </a:pPr>
            <a:r>
              <a:rPr lang="zh-TW" altLang="en-US" sz="8800" spc="752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課程摘要</a:t>
            </a:r>
            <a:endParaRPr lang="en-US" altLang="zh-TW" sz="8800" spc="752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endParaRPr lang="en-US" altLang="zh-TW" sz="8800" spc="752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endParaRPr lang="en-US" altLang="zh-TW" sz="8800" spc="752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r>
              <a:rPr lang="zh-TW" altLang="en-US" sz="8800" spc="752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課程說明</a:t>
            </a:r>
            <a:endParaRPr lang="en-US" altLang="zh-TW" sz="8800" spc="752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endParaRPr lang="en-US" sz="8800" spc="752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endParaRPr lang="en-US" sz="8800" spc="752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r>
              <a:rPr lang="zh-TW" altLang="en-US" sz="8800" spc="752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課堂</a:t>
            </a:r>
            <a:r>
              <a:rPr lang="zh-TW" altLang="en-US" sz="8800" spc="752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lang="en-US" sz="8800" spc="752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endParaRPr lang="en-US" sz="8800" spc="752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r>
              <a:rPr lang="zh-TW" altLang="en-US" sz="8800" spc="752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8800" spc="752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334"/>
              </a:lnSpc>
            </a:pPr>
            <a:r>
              <a:rPr lang="zh-TW" altLang="en-US" sz="8800" spc="752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學期</a:t>
            </a:r>
            <a:r>
              <a:rPr lang="zh-TW" altLang="en-US" sz="8800" spc="752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en-US" sz="8800" spc="752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</a:t>
            </a:r>
            <a:endParaRPr lang="en-US" sz="8800" spc="752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97477" y="20300682"/>
            <a:ext cx="1542918" cy="1542918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85425" y="6276996"/>
            <a:ext cx="1542918" cy="1542918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11490" y="13246432"/>
            <a:ext cx="1542918" cy="1542918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21927" y="18811578"/>
            <a:ext cx="1542918" cy="1542918"/>
          </a:xfrm>
          <a:prstGeom prst="rect">
            <a:avLst/>
          </a:prstGeom>
        </p:spPr>
      </p:pic>
      <p:grpSp>
        <p:nvGrpSpPr>
          <p:cNvPr id="20" name="Group 6"/>
          <p:cNvGrpSpPr/>
          <p:nvPr/>
        </p:nvGrpSpPr>
        <p:grpSpPr>
          <a:xfrm rot="3585754">
            <a:off x="11017084" y="8715984"/>
            <a:ext cx="8482412" cy="749770"/>
            <a:chOff x="0" y="0"/>
            <a:chExt cx="7384047" cy="736600"/>
          </a:xfrm>
        </p:grpSpPr>
        <p:sp>
          <p:nvSpPr>
            <p:cNvPr id="21" name="Freeform 7"/>
            <p:cNvSpPr/>
            <p:nvPr/>
          </p:nvSpPr>
          <p:spPr>
            <a:xfrm>
              <a:off x="1435100" y="87630"/>
              <a:ext cx="4875797" cy="549910"/>
            </a:xfrm>
            <a:custGeom>
              <a:avLst/>
              <a:gdLst/>
              <a:ahLst/>
              <a:cxnLst/>
              <a:rect l="l" t="t" r="r" b="b"/>
              <a:pathLst>
                <a:path w="4875797" h="549910">
                  <a:moveTo>
                    <a:pt x="0" y="0"/>
                  </a:moveTo>
                  <a:lnTo>
                    <a:pt x="0" y="549910"/>
                  </a:lnTo>
                  <a:lnTo>
                    <a:pt x="4875797" y="549910"/>
                  </a:lnTo>
                  <a:lnTo>
                    <a:pt x="4875797" y="0"/>
                  </a:lnTo>
                  <a:close/>
                </a:path>
              </a:pathLst>
            </a:custGeom>
            <a:solidFill>
              <a:srgbClr val="F7AC32"/>
            </a:solidFill>
          </p:spPr>
        </p:sp>
        <p:sp>
          <p:nvSpPr>
            <p:cNvPr id="22" name="Freeform 8"/>
            <p:cNvSpPr/>
            <p:nvPr/>
          </p:nvSpPr>
          <p:spPr>
            <a:xfrm>
              <a:off x="6336297" y="104140"/>
              <a:ext cx="660400" cy="520700"/>
            </a:xfrm>
            <a:custGeom>
              <a:avLst/>
              <a:gdLst/>
              <a:ahLst/>
              <a:cxnLst/>
              <a:rect l="l" t="t" r="r" b="b"/>
              <a:pathLst>
                <a:path w="660400" h="520700">
                  <a:moveTo>
                    <a:pt x="0" y="0"/>
                  </a:moveTo>
                  <a:lnTo>
                    <a:pt x="0" y="520700"/>
                  </a:lnTo>
                  <a:lnTo>
                    <a:pt x="660400" y="326390"/>
                  </a:lnTo>
                  <a:lnTo>
                    <a:pt x="660400" y="194310"/>
                  </a:lnTo>
                  <a:close/>
                </a:path>
              </a:pathLst>
            </a:custGeom>
            <a:solidFill>
              <a:srgbClr val="FBE9D9"/>
            </a:solidFill>
          </p:spPr>
        </p:sp>
        <p:sp>
          <p:nvSpPr>
            <p:cNvPr id="23" name="Freeform 9"/>
            <p:cNvSpPr/>
            <p:nvPr/>
          </p:nvSpPr>
          <p:spPr>
            <a:xfrm>
              <a:off x="121920" y="99060"/>
              <a:ext cx="415290" cy="538480"/>
            </a:xfrm>
            <a:custGeom>
              <a:avLst/>
              <a:gdLst/>
              <a:ahLst/>
              <a:cxnLst/>
              <a:rect l="l" t="t" r="r" b="b"/>
              <a:pathLst>
                <a:path w="415290" h="538480">
                  <a:moveTo>
                    <a:pt x="81280" y="0"/>
                  </a:moveTo>
                  <a:cubicBezTo>
                    <a:pt x="55880" y="29210"/>
                    <a:pt x="12700" y="97790"/>
                    <a:pt x="2540" y="215900"/>
                  </a:cubicBezTo>
                  <a:cubicBezTo>
                    <a:pt x="1270" y="232410"/>
                    <a:pt x="0" y="251460"/>
                    <a:pt x="0" y="269240"/>
                  </a:cubicBezTo>
                  <a:cubicBezTo>
                    <a:pt x="0" y="279400"/>
                    <a:pt x="0" y="290830"/>
                    <a:pt x="1270" y="300990"/>
                  </a:cubicBezTo>
                  <a:cubicBezTo>
                    <a:pt x="7620" y="433070"/>
                    <a:pt x="55880" y="506730"/>
                    <a:pt x="81280" y="538480"/>
                  </a:cubicBezTo>
                  <a:lnTo>
                    <a:pt x="415290" y="538480"/>
                  </a:lnTo>
                  <a:lnTo>
                    <a:pt x="415290" y="0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FBE9D9"/>
            </a:solidFill>
          </p:spPr>
        </p:sp>
        <p:sp>
          <p:nvSpPr>
            <p:cNvPr id="24" name="Freeform 10"/>
            <p:cNvSpPr/>
            <p:nvPr/>
          </p:nvSpPr>
          <p:spPr>
            <a:xfrm>
              <a:off x="584200" y="87630"/>
              <a:ext cx="850900" cy="561340"/>
            </a:xfrm>
            <a:custGeom>
              <a:avLst/>
              <a:gdLst/>
              <a:ahLst/>
              <a:cxnLst/>
              <a:rect l="l" t="t" r="r" b="b"/>
              <a:pathLst>
                <a:path w="850900" h="561340">
                  <a:moveTo>
                    <a:pt x="0" y="0"/>
                  </a:moveTo>
                  <a:lnTo>
                    <a:pt x="850900" y="0"/>
                  </a:lnTo>
                  <a:lnTo>
                    <a:pt x="850900" y="561340"/>
                  </a:lnTo>
                  <a:lnTo>
                    <a:pt x="0" y="561340"/>
                  </a:lnTo>
                  <a:close/>
                </a:path>
              </a:pathLst>
            </a:custGeom>
            <a:solidFill>
              <a:srgbClr val="999999"/>
            </a:solidFill>
          </p:spPr>
        </p:sp>
        <p:sp>
          <p:nvSpPr>
            <p:cNvPr id="25" name="Freeform 11"/>
            <p:cNvSpPr/>
            <p:nvPr/>
          </p:nvSpPr>
          <p:spPr>
            <a:xfrm>
              <a:off x="0" y="0"/>
              <a:ext cx="7384047" cy="736600"/>
            </a:xfrm>
            <a:custGeom>
              <a:avLst/>
              <a:gdLst/>
              <a:ahLst/>
              <a:cxnLst/>
              <a:rect l="l" t="t" r="r" b="b"/>
              <a:pathLst>
                <a:path w="7384047" h="736600">
                  <a:moveTo>
                    <a:pt x="7333247" y="306070"/>
                  </a:moveTo>
                  <a:lnTo>
                    <a:pt x="6319788" y="11430"/>
                  </a:lnTo>
                  <a:cubicBezTo>
                    <a:pt x="6313438" y="8890"/>
                    <a:pt x="6304547" y="7620"/>
                    <a:pt x="6295658" y="7620"/>
                  </a:cubicBezTo>
                  <a:lnTo>
                    <a:pt x="1466850" y="7620"/>
                  </a:lnTo>
                  <a:cubicBezTo>
                    <a:pt x="1456690" y="2540"/>
                    <a:pt x="1446530" y="0"/>
                    <a:pt x="1435100" y="0"/>
                  </a:cubicBezTo>
                  <a:lnTo>
                    <a:pt x="567690" y="0"/>
                  </a:lnTo>
                  <a:cubicBezTo>
                    <a:pt x="551180" y="0"/>
                    <a:pt x="535940" y="5080"/>
                    <a:pt x="523240" y="15240"/>
                  </a:cubicBezTo>
                  <a:lnTo>
                    <a:pt x="184150" y="15240"/>
                  </a:lnTo>
                  <a:cubicBezTo>
                    <a:pt x="166370" y="15240"/>
                    <a:pt x="148590" y="20320"/>
                    <a:pt x="135890" y="30480"/>
                  </a:cubicBezTo>
                  <a:cubicBezTo>
                    <a:pt x="121920" y="40640"/>
                    <a:pt x="0" y="133350"/>
                    <a:pt x="0" y="368300"/>
                  </a:cubicBezTo>
                  <a:cubicBezTo>
                    <a:pt x="0" y="603250"/>
                    <a:pt x="121920" y="695960"/>
                    <a:pt x="135890" y="706120"/>
                  </a:cubicBezTo>
                  <a:cubicBezTo>
                    <a:pt x="149860" y="716280"/>
                    <a:pt x="166370" y="721360"/>
                    <a:pt x="184150" y="721360"/>
                  </a:cubicBezTo>
                  <a:lnTo>
                    <a:pt x="523240" y="721360"/>
                  </a:lnTo>
                  <a:cubicBezTo>
                    <a:pt x="534670" y="731520"/>
                    <a:pt x="549910" y="736600"/>
                    <a:pt x="567690" y="736600"/>
                  </a:cubicBezTo>
                  <a:lnTo>
                    <a:pt x="1435100" y="736600"/>
                  </a:lnTo>
                  <a:cubicBezTo>
                    <a:pt x="1441450" y="736600"/>
                    <a:pt x="1446530" y="735330"/>
                    <a:pt x="1451610" y="734060"/>
                  </a:cubicBezTo>
                  <a:lnTo>
                    <a:pt x="6294387" y="734060"/>
                  </a:lnTo>
                  <a:cubicBezTo>
                    <a:pt x="6303277" y="734060"/>
                    <a:pt x="6309627" y="730250"/>
                    <a:pt x="6314707" y="727710"/>
                  </a:cubicBezTo>
                  <a:cubicBezTo>
                    <a:pt x="6315977" y="726440"/>
                    <a:pt x="6318517" y="726440"/>
                    <a:pt x="6318517" y="725170"/>
                  </a:cubicBezTo>
                  <a:lnTo>
                    <a:pt x="7333247" y="426720"/>
                  </a:lnTo>
                  <a:cubicBezTo>
                    <a:pt x="7363727" y="417830"/>
                    <a:pt x="7384047" y="393700"/>
                    <a:pt x="7384047" y="365760"/>
                  </a:cubicBezTo>
                  <a:cubicBezTo>
                    <a:pt x="7384047" y="339090"/>
                    <a:pt x="7363727" y="314960"/>
                    <a:pt x="7333247" y="306070"/>
                  </a:cubicBezTo>
                  <a:close/>
                  <a:moveTo>
                    <a:pt x="499110" y="593090"/>
                  </a:moveTo>
                  <a:lnTo>
                    <a:pt x="219710" y="593090"/>
                  </a:lnTo>
                  <a:cubicBezTo>
                    <a:pt x="201930" y="572770"/>
                    <a:pt x="173990" y="528320"/>
                    <a:pt x="160020" y="455930"/>
                  </a:cubicBezTo>
                  <a:cubicBezTo>
                    <a:pt x="160020" y="454660"/>
                    <a:pt x="160020" y="453390"/>
                    <a:pt x="158750" y="452120"/>
                  </a:cubicBezTo>
                  <a:cubicBezTo>
                    <a:pt x="157480" y="443230"/>
                    <a:pt x="156210" y="433070"/>
                    <a:pt x="154940" y="424180"/>
                  </a:cubicBezTo>
                  <a:cubicBezTo>
                    <a:pt x="153670" y="415290"/>
                    <a:pt x="153670" y="405130"/>
                    <a:pt x="152400" y="396240"/>
                  </a:cubicBezTo>
                  <a:cubicBezTo>
                    <a:pt x="152400" y="387350"/>
                    <a:pt x="151130" y="378460"/>
                    <a:pt x="151130" y="369570"/>
                  </a:cubicBezTo>
                  <a:cubicBezTo>
                    <a:pt x="151130" y="353060"/>
                    <a:pt x="152400" y="339090"/>
                    <a:pt x="153670" y="325120"/>
                  </a:cubicBezTo>
                  <a:cubicBezTo>
                    <a:pt x="162560" y="226060"/>
                    <a:pt x="199390" y="170180"/>
                    <a:pt x="219710" y="144780"/>
                  </a:cubicBezTo>
                  <a:lnTo>
                    <a:pt x="499110" y="144780"/>
                  </a:lnTo>
                  <a:lnTo>
                    <a:pt x="499110" y="593090"/>
                  </a:lnTo>
                  <a:close/>
                  <a:moveTo>
                    <a:pt x="1363980" y="608330"/>
                  </a:moveTo>
                  <a:lnTo>
                    <a:pt x="635000" y="608330"/>
                  </a:lnTo>
                  <a:lnTo>
                    <a:pt x="635000" y="128270"/>
                  </a:lnTo>
                  <a:lnTo>
                    <a:pt x="1363980" y="128270"/>
                  </a:lnTo>
                  <a:lnTo>
                    <a:pt x="1363980" y="608330"/>
                  </a:lnTo>
                  <a:close/>
                  <a:moveTo>
                    <a:pt x="6260097" y="599440"/>
                  </a:moveTo>
                  <a:lnTo>
                    <a:pt x="1502410" y="599440"/>
                  </a:lnTo>
                  <a:lnTo>
                    <a:pt x="1502410" y="129540"/>
                  </a:lnTo>
                  <a:lnTo>
                    <a:pt x="6260097" y="129540"/>
                  </a:lnTo>
                  <a:lnTo>
                    <a:pt x="6260097" y="599440"/>
                  </a:lnTo>
                  <a:close/>
                  <a:moveTo>
                    <a:pt x="6910337" y="414020"/>
                  </a:moveTo>
                  <a:lnTo>
                    <a:pt x="6411227" y="561340"/>
                  </a:lnTo>
                  <a:lnTo>
                    <a:pt x="6411227" y="167640"/>
                  </a:lnTo>
                  <a:lnTo>
                    <a:pt x="6910337" y="314960"/>
                  </a:lnTo>
                  <a:lnTo>
                    <a:pt x="6910337" y="414020"/>
                  </a:lnTo>
                  <a:close/>
                </a:path>
              </a:pathLst>
            </a:custGeom>
            <a:solidFill>
              <a:srgbClr val="00568C"/>
            </a:solidFill>
          </p:spPr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37830">
            <a:off x="11572117" y="19328448"/>
            <a:ext cx="1759481" cy="1759481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935126" y="17923648"/>
            <a:ext cx="3171112" cy="3502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5120000" cy="21384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409575" y="405237"/>
            <a:ext cx="14300850" cy="20564850"/>
            <a:chOff x="0" y="0"/>
            <a:chExt cx="19067800" cy="274198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9067800" cy="27419800"/>
            </a:xfrm>
            <a:prstGeom prst="rect">
              <a:avLst/>
            </a:prstGeom>
            <a:solidFill>
              <a:srgbClr val="21586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062951" y="4288237"/>
            <a:ext cx="17245902" cy="14968483"/>
            <a:chOff x="0" y="0"/>
            <a:chExt cx="9833144" cy="6917197"/>
          </a:xfrm>
        </p:grpSpPr>
        <p:sp>
          <p:nvSpPr>
            <p:cNvPr id="6" name="Freeform 6"/>
            <p:cNvSpPr/>
            <p:nvPr/>
          </p:nvSpPr>
          <p:spPr>
            <a:xfrm>
              <a:off x="0" y="-17780"/>
              <a:ext cx="9858544" cy="6938787"/>
            </a:xfrm>
            <a:custGeom>
              <a:avLst/>
              <a:gdLst/>
              <a:ahLst/>
              <a:cxnLst/>
              <a:rect l="l" t="t" r="r" b="b"/>
              <a:pathLst>
                <a:path w="9858544" h="6938787">
                  <a:moveTo>
                    <a:pt x="9755674" y="2436787"/>
                  </a:moveTo>
                  <a:cubicBezTo>
                    <a:pt x="9758214" y="2429287"/>
                    <a:pt x="9759484" y="2420286"/>
                    <a:pt x="9759484" y="2409786"/>
                  </a:cubicBezTo>
                  <a:lnTo>
                    <a:pt x="9755674" y="2436787"/>
                  </a:lnTo>
                  <a:close/>
                  <a:moveTo>
                    <a:pt x="9488974" y="104140"/>
                  </a:moveTo>
                  <a:cubicBezTo>
                    <a:pt x="9505484" y="102870"/>
                    <a:pt x="9513105" y="100330"/>
                    <a:pt x="9513105" y="96520"/>
                  </a:cubicBezTo>
                  <a:cubicBezTo>
                    <a:pt x="9497864" y="99060"/>
                    <a:pt x="9485164" y="101600"/>
                    <a:pt x="9488974" y="104140"/>
                  </a:cubicBezTo>
                  <a:close/>
                  <a:moveTo>
                    <a:pt x="9013158" y="67310"/>
                  </a:moveTo>
                  <a:cubicBezTo>
                    <a:pt x="9024414" y="68580"/>
                    <a:pt x="9035670" y="68580"/>
                    <a:pt x="9045050" y="69850"/>
                  </a:cubicBezTo>
                  <a:cubicBezTo>
                    <a:pt x="9033794" y="66040"/>
                    <a:pt x="9020662" y="64770"/>
                    <a:pt x="9013158" y="67310"/>
                  </a:cubicBezTo>
                  <a:close/>
                  <a:moveTo>
                    <a:pt x="9759484" y="2409786"/>
                  </a:moveTo>
                  <a:lnTo>
                    <a:pt x="9769644" y="2340784"/>
                  </a:lnTo>
                  <a:cubicBezTo>
                    <a:pt x="9759484" y="2336283"/>
                    <a:pt x="9762024" y="2376785"/>
                    <a:pt x="9759484" y="2409786"/>
                  </a:cubicBezTo>
                  <a:close/>
                  <a:moveTo>
                    <a:pt x="9744244" y="5817912"/>
                  </a:moveTo>
                  <a:cubicBezTo>
                    <a:pt x="9742974" y="5813412"/>
                    <a:pt x="9742974" y="5807412"/>
                    <a:pt x="9741704" y="5802912"/>
                  </a:cubicBezTo>
                  <a:lnTo>
                    <a:pt x="9744244" y="5817912"/>
                  </a:lnTo>
                  <a:close/>
                  <a:cubicBezTo>
                    <a:pt x="9744244" y="5820913"/>
                    <a:pt x="9745514" y="5823912"/>
                    <a:pt x="9745514" y="5826913"/>
                  </a:cubicBezTo>
                  <a:lnTo>
                    <a:pt x="9744244" y="5817912"/>
                  </a:lnTo>
                  <a:close/>
                  <a:moveTo>
                    <a:pt x="9793774" y="2922805"/>
                  </a:moveTo>
                  <a:cubicBezTo>
                    <a:pt x="9797584" y="2921305"/>
                    <a:pt x="9801394" y="2918305"/>
                    <a:pt x="9803934" y="2915305"/>
                  </a:cubicBezTo>
                  <a:cubicBezTo>
                    <a:pt x="9800124" y="2913805"/>
                    <a:pt x="9796314" y="2918305"/>
                    <a:pt x="9793774" y="2922805"/>
                  </a:cubicBezTo>
                  <a:close/>
                  <a:moveTo>
                    <a:pt x="9697254" y="6804167"/>
                  </a:moveTo>
                  <a:lnTo>
                    <a:pt x="9711224" y="6786387"/>
                  </a:lnTo>
                  <a:lnTo>
                    <a:pt x="9699794" y="6787657"/>
                  </a:lnTo>
                  <a:cubicBezTo>
                    <a:pt x="9698524" y="6794007"/>
                    <a:pt x="9697254" y="6799087"/>
                    <a:pt x="9697254" y="6804167"/>
                  </a:cubicBezTo>
                  <a:close/>
                  <a:moveTo>
                    <a:pt x="8005752" y="29210"/>
                  </a:moveTo>
                  <a:lnTo>
                    <a:pt x="8009504" y="29210"/>
                  </a:lnTo>
                  <a:cubicBezTo>
                    <a:pt x="8037643" y="26670"/>
                    <a:pt x="8022636" y="27940"/>
                    <a:pt x="8005752" y="29210"/>
                  </a:cubicBezTo>
                  <a:close/>
                  <a:moveTo>
                    <a:pt x="109220" y="1100238"/>
                  </a:moveTo>
                  <a:cubicBezTo>
                    <a:pt x="97790" y="1112238"/>
                    <a:pt x="63500" y="986233"/>
                    <a:pt x="46990" y="1089737"/>
                  </a:cubicBezTo>
                  <a:cubicBezTo>
                    <a:pt x="72390" y="1007234"/>
                    <a:pt x="80010" y="1227742"/>
                    <a:pt x="109220" y="1100238"/>
                  </a:cubicBezTo>
                  <a:close/>
                  <a:moveTo>
                    <a:pt x="5707666" y="59690"/>
                  </a:moveTo>
                  <a:cubicBezTo>
                    <a:pt x="5707666" y="57150"/>
                    <a:pt x="5702038" y="53340"/>
                    <a:pt x="5683279" y="46990"/>
                  </a:cubicBezTo>
                  <a:cubicBezTo>
                    <a:pt x="5688907" y="52070"/>
                    <a:pt x="5698287" y="55880"/>
                    <a:pt x="5707666" y="59690"/>
                  </a:cubicBezTo>
                  <a:close/>
                  <a:moveTo>
                    <a:pt x="7371668" y="85090"/>
                  </a:moveTo>
                  <a:cubicBezTo>
                    <a:pt x="7388552" y="87630"/>
                    <a:pt x="7401684" y="88900"/>
                    <a:pt x="7414816" y="88900"/>
                  </a:cubicBezTo>
                  <a:lnTo>
                    <a:pt x="7371668" y="85090"/>
                  </a:lnTo>
                  <a:close/>
                  <a:moveTo>
                    <a:pt x="4767796" y="86360"/>
                  </a:moveTo>
                  <a:cubicBezTo>
                    <a:pt x="4756540" y="85090"/>
                    <a:pt x="4745284" y="83820"/>
                    <a:pt x="4724648" y="86360"/>
                  </a:cubicBezTo>
                  <a:cubicBezTo>
                    <a:pt x="4728401" y="87630"/>
                    <a:pt x="4730277" y="88900"/>
                    <a:pt x="4734028" y="90170"/>
                  </a:cubicBezTo>
                  <a:cubicBezTo>
                    <a:pt x="4741533" y="86360"/>
                    <a:pt x="4752789" y="85090"/>
                    <a:pt x="4767796" y="86360"/>
                  </a:cubicBezTo>
                  <a:close/>
                  <a:cubicBezTo>
                    <a:pt x="4773424" y="87630"/>
                    <a:pt x="4779052" y="87630"/>
                    <a:pt x="4786556" y="88900"/>
                  </a:cubicBezTo>
                  <a:cubicBezTo>
                    <a:pt x="4779052" y="86360"/>
                    <a:pt x="4773424" y="86360"/>
                    <a:pt x="4767796" y="86360"/>
                  </a:cubicBezTo>
                  <a:close/>
                  <a:moveTo>
                    <a:pt x="7362288" y="100330"/>
                  </a:moveTo>
                  <a:cubicBezTo>
                    <a:pt x="7352908" y="104140"/>
                    <a:pt x="7341652" y="105410"/>
                    <a:pt x="7332272" y="106680"/>
                  </a:cubicBezTo>
                  <a:cubicBezTo>
                    <a:pt x="7352908" y="104140"/>
                    <a:pt x="7382924" y="105410"/>
                    <a:pt x="7362288" y="100330"/>
                  </a:cubicBezTo>
                  <a:close/>
                  <a:moveTo>
                    <a:pt x="7328520" y="107950"/>
                  </a:moveTo>
                  <a:lnTo>
                    <a:pt x="7332272" y="107950"/>
                  </a:lnTo>
                  <a:lnTo>
                    <a:pt x="7328520" y="107950"/>
                  </a:lnTo>
                  <a:close/>
                  <a:moveTo>
                    <a:pt x="6368014" y="6842267"/>
                  </a:moveTo>
                  <a:cubicBezTo>
                    <a:pt x="6375518" y="6843537"/>
                    <a:pt x="6383022" y="6844807"/>
                    <a:pt x="6394278" y="6846077"/>
                  </a:cubicBezTo>
                  <a:cubicBezTo>
                    <a:pt x="6384898" y="6844807"/>
                    <a:pt x="6375518" y="6843537"/>
                    <a:pt x="6368014" y="6842267"/>
                  </a:cubicBezTo>
                  <a:close/>
                  <a:moveTo>
                    <a:pt x="8067659" y="41910"/>
                  </a:moveTo>
                  <a:cubicBezTo>
                    <a:pt x="8080791" y="41910"/>
                    <a:pt x="8093923" y="40640"/>
                    <a:pt x="8105179" y="39370"/>
                  </a:cubicBezTo>
                  <a:cubicBezTo>
                    <a:pt x="8088295" y="39370"/>
                    <a:pt x="8077040" y="40640"/>
                    <a:pt x="8067659" y="41910"/>
                  </a:cubicBezTo>
                  <a:close/>
                  <a:moveTo>
                    <a:pt x="9815364" y="427990"/>
                  </a:moveTo>
                  <a:cubicBezTo>
                    <a:pt x="9791233" y="379730"/>
                    <a:pt x="9798854" y="528320"/>
                    <a:pt x="9770914" y="485140"/>
                  </a:cubicBezTo>
                  <a:cubicBezTo>
                    <a:pt x="9773454" y="443230"/>
                    <a:pt x="9786154" y="398780"/>
                    <a:pt x="9800124" y="363220"/>
                  </a:cubicBezTo>
                  <a:cubicBezTo>
                    <a:pt x="9803933" y="354330"/>
                    <a:pt x="9806474" y="345440"/>
                    <a:pt x="9809014" y="337820"/>
                  </a:cubicBezTo>
                  <a:cubicBezTo>
                    <a:pt x="9811554" y="325120"/>
                    <a:pt x="9814094" y="312420"/>
                    <a:pt x="9816633" y="302260"/>
                  </a:cubicBezTo>
                  <a:cubicBezTo>
                    <a:pt x="9821714" y="279400"/>
                    <a:pt x="9824254" y="261620"/>
                    <a:pt x="9824254" y="250190"/>
                  </a:cubicBezTo>
                  <a:cubicBezTo>
                    <a:pt x="9834414" y="146050"/>
                    <a:pt x="9820444" y="105410"/>
                    <a:pt x="9807744" y="74930"/>
                  </a:cubicBezTo>
                  <a:cubicBezTo>
                    <a:pt x="9750594" y="87630"/>
                    <a:pt x="9702333" y="101600"/>
                    <a:pt x="9618514" y="95250"/>
                  </a:cubicBezTo>
                  <a:cubicBezTo>
                    <a:pt x="9628674" y="101600"/>
                    <a:pt x="9633754" y="113030"/>
                    <a:pt x="9622324" y="123190"/>
                  </a:cubicBezTo>
                  <a:cubicBezTo>
                    <a:pt x="9610894" y="134620"/>
                    <a:pt x="9582954" y="144780"/>
                    <a:pt x="9534694" y="151130"/>
                  </a:cubicBezTo>
                  <a:cubicBezTo>
                    <a:pt x="9449604" y="146050"/>
                    <a:pt x="9430554" y="100330"/>
                    <a:pt x="9483894" y="90170"/>
                  </a:cubicBezTo>
                  <a:cubicBezTo>
                    <a:pt x="9504214" y="88900"/>
                    <a:pt x="9514374" y="92710"/>
                    <a:pt x="9513104" y="97790"/>
                  </a:cubicBezTo>
                  <a:cubicBezTo>
                    <a:pt x="9519454" y="96520"/>
                    <a:pt x="9527074" y="95250"/>
                    <a:pt x="9534694" y="93980"/>
                  </a:cubicBezTo>
                  <a:cubicBezTo>
                    <a:pt x="9542314" y="92710"/>
                    <a:pt x="9549933" y="90170"/>
                    <a:pt x="9555014" y="88900"/>
                  </a:cubicBezTo>
                  <a:cubicBezTo>
                    <a:pt x="9567714" y="85090"/>
                    <a:pt x="9568983" y="81280"/>
                    <a:pt x="9543583" y="73660"/>
                  </a:cubicBezTo>
                  <a:lnTo>
                    <a:pt x="9532154" y="86360"/>
                  </a:lnTo>
                  <a:cubicBezTo>
                    <a:pt x="9490244" y="73660"/>
                    <a:pt x="9373404" y="74930"/>
                    <a:pt x="9400074" y="54610"/>
                  </a:cubicBezTo>
                  <a:cubicBezTo>
                    <a:pt x="9345464" y="64770"/>
                    <a:pt x="9364514" y="72390"/>
                    <a:pt x="9401344" y="78740"/>
                  </a:cubicBezTo>
                  <a:cubicBezTo>
                    <a:pt x="9290803" y="66040"/>
                    <a:pt x="9202632" y="80010"/>
                    <a:pt x="9046925" y="68580"/>
                  </a:cubicBezTo>
                  <a:cubicBezTo>
                    <a:pt x="9073189" y="74930"/>
                    <a:pt x="9097576" y="90170"/>
                    <a:pt x="9071313" y="90170"/>
                  </a:cubicBezTo>
                  <a:cubicBezTo>
                    <a:pt x="8827435" y="74930"/>
                    <a:pt x="8964382" y="113030"/>
                    <a:pt x="8799295" y="119380"/>
                  </a:cubicBezTo>
                  <a:cubicBezTo>
                    <a:pt x="8705495" y="100330"/>
                    <a:pt x="8833062" y="74930"/>
                    <a:pt x="8666100" y="90170"/>
                  </a:cubicBezTo>
                  <a:cubicBezTo>
                    <a:pt x="8564797" y="77470"/>
                    <a:pt x="8645464" y="57150"/>
                    <a:pt x="8684860" y="48260"/>
                  </a:cubicBezTo>
                  <a:cubicBezTo>
                    <a:pt x="8532905" y="72390"/>
                    <a:pt x="8403461" y="33020"/>
                    <a:pt x="8317166" y="27940"/>
                  </a:cubicBezTo>
                  <a:lnTo>
                    <a:pt x="8395957" y="17780"/>
                  </a:lnTo>
                  <a:cubicBezTo>
                    <a:pt x="8349058" y="24130"/>
                    <a:pt x="8309662" y="22860"/>
                    <a:pt x="8270266" y="22860"/>
                  </a:cubicBezTo>
                  <a:lnTo>
                    <a:pt x="8315290" y="46990"/>
                  </a:lnTo>
                  <a:cubicBezTo>
                    <a:pt x="8268390" y="43180"/>
                    <a:pt x="8228995" y="43180"/>
                    <a:pt x="8230870" y="33020"/>
                  </a:cubicBezTo>
                  <a:cubicBezTo>
                    <a:pt x="8182094" y="49530"/>
                    <a:pt x="8268390" y="73660"/>
                    <a:pt x="8172714" y="95250"/>
                  </a:cubicBezTo>
                  <a:cubicBezTo>
                    <a:pt x="8110807" y="82550"/>
                    <a:pt x="7983240" y="109220"/>
                    <a:pt x="7960728" y="76200"/>
                  </a:cubicBezTo>
                  <a:cubicBezTo>
                    <a:pt x="8138947" y="86360"/>
                    <a:pt x="7975736" y="50800"/>
                    <a:pt x="8067659" y="40640"/>
                  </a:cubicBezTo>
                  <a:cubicBezTo>
                    <a:pt x="8043272" y="41910"/>
                    <a:pt x="8017008" y="40640"/>
                    <a:pt x="7986992" y="38100"/>
                  </a:cubicBezTo>
                  <a:cubicBezTo>
                    <a:pt x="7979488" y="34290"/>
                    <a:pt x="7994496" y="31750"/>
                    <a:pt x="8005752" y="29210"/>
                  </a:cubicBezTo>
                  <a:cubicBezTo>
                    <a:pt x="7818153" y="0"/>
                    <a:pt x="7919456" y="66040"/>
                    <a:pt x="7726229" y="64770"/>
                  </a:cubicBezTo>
                  <a:cubicBezTo>
                    <a:pt x="7750618" y="46990"/>
                    <a:pt x="7681206" y="30480"/>
                    <a:pt x="7649314" y="34290"/>
                  </a:cubicBezTo>
                  <a:cubicBezTo>
                    <a:pt x="7728106" y="34290"/>
                    <a:pt x="7686834" y="64770"/>
                    <a:pt x="7615546" y="78740"/>
                  </a:cubicBezTo>
                  <a:cubicBezTo>
                    <a:pt x="7491731" y="64770"/>
                    <a:pt x="7480475" y="88900"/>
                    <a:pt x="7414816" y="87630"/>
                  </a:cubicBezTo>
                  <a:lnTo>
                    <a:pt x="7489855" y="93980"/>
                  </a:lnTo>
                  <a:cubicBezTo>
                    <a:pt x="7465468" y="111760"/>
                    <a:pt x="7401684" y="110490"/>
                    <a:pt x="7315388" y="115570"/>
                  </a:cubicBezTo>
                  <a:cubicBezTo>
                    <a:pt x="7313513" y="110490"/>
                    <a:pt x="7319140" y="107950"/>
                    <a:pt x="7328520" y="106680"/>
                  </a:cubicBezTo>
                  <a:cubicBezTo>
                    <a:pt x="7238473" y="118110"/>
                    <a:pt x="7129666" y="68580"/>
                    <a:pt x="7009602" y="87630"/>
                  </a:cubicBezTo>
                  <a:cubicBezTo>
                    <a:pt x="6947695" y="74930"/>
                    <a:pt x="7003974" y="53340"/>
                    <a:pt x="6949570" y="44450"/>
                  </a:cubicBezTo>
                  <a:cubicBezTo>
                    <a:pt x="6799491" y="68580"/>
                    <a:pt x="6786359" y="19050"/>
                    <a:pt x="6628777" y="39370"/>
                  </a:cubicBezTo>
                  <a:cubicBezTo>
                    <a:pt x="6673800" y="63500"/>
                    <a:pt x="6683180" y="58420"/>
                    <a:pt x="6570621" y="82550"/>
                  </a:cubicBezTo>
                  <a:lnTo>
                    <a:pt x="6831383" y="64770"/>
                  </a:lnTo>
                  <a:lnTo>
                    <a:pt x="6664420" y="100330"/>
                  </a:lnTo>
                  <a:cubicBezTo>
                    <a:pt x="6743212" y="100330"/>
                    <a:pt x="6829507" y="85090"/>
                    <a:pt x="6876407" y="88900"/>
                  </a:cubicBezTo>
                  <a:cubicBezTo>
                    <a:pt x="6797615" y="109220"/>
                    <a:pt x="6805120" y="102870"/>
                    <a:pt x="6842639" y="123190"/>
                  </a:cubicBezTo>
                  <a:cubicBezTo>
                    <a:pt x="6735707" y="86360"/>
                    <a:pt x="6628777" y="144780"/>
                    <a:pt x="6504961" y="119380"/>
                  </a:cubicBezTo>
                  <a:lnTo>
                    <a:pt x="6508714" y="58420"/>
                  </a:lnTo>
                  <a:cubicBezTo>
                    <a:pt x="6321115" y="31750"/>
                    <a:pt x="6176663" y="90170"/>
                    <a:pt x="5934661" y="74930"/>
                  </a:cubicBezTo>
                  <a:lnTo>
                    <a:pt x="6013452" y="85090"/>
                  </a:lnTo>
                  <a:cubicBezTo>
                    <a:pt x="5981560" y="109220"/>
                    <a:pt x="5863374" y="88900"/>
                    <a:pt x="5784582" y="97790"/>
                  </a:cubicBezTo>
                  <a:cubicBezTo>
                    <a:pt x="5792086" y="77470"/>
                    <a:pt x="5743310" y="69850"/>
                    <a:pt x="5709542" y="57150"/>
                  </a:cubicBezTo>
                  <a:cubicBezTo>
                    <a:pt x="5713294" y="72390"/>
                    <a:pt x="5531324" y="55880"/>
                    <a:pt x="5510688" y="96520"/>
                  </a:cubicBezTo>
                  <a:lnTo>
                    <a:pt x="5401881" y="69850"/>
                  </a:lnTo>
                  <a:cubicBezTo>
                    <a:pt x="5206778" y="58420"/>
                    <a:pt x="5178638" y="128270"/>
                    <a:pt x="4989163" y="120650"/>
                  </a:cubicBezTo>
                  <a:cubicBezTo>
                    <a:pt x="5045443" y="99060"/>
                    <a:pt x="4961024" y="83820"/>
                    <a:pt x="5086715" y="68580"/>
                  </a:cubicBezTo>
                  <a:cubicBezTo>
                    <a:pt x="5024807" y="68580"/>
                    <a:pt x="4966651" y="64770"/>
                    <a:pt x="4966651" y="78740"/>
                  </a:cubicBezTo>
                  <a:cubicBezTo>
                    <a:pt x="4929132" y="66040"/>
                    <a:pt x="4792185" y="106680"/>
                    <a:pt x="4734029" y="86360"/>
                  </a:cubicBezTo>
                  <a:cubicBezTo>
                    <a:pt x="4707765" y="95250"/>
                    <a:pt x="4698385" y="116840"/>
                    <a:pt x="4628974" y="115570"/>
                  </a:cubicBezTo>
                  <a:cubicBezTo>
                    <a:pt x="4623346" y="113030"/>
                    <a:pt x="4625222" y="109220"/>
                    <a:pt x="4627097" y="107950"/>
                  </a:cubicBezTo>
                  <a:cubicBezTo>
                    <a:pt x="4612090" y="116840"/>
                    <a:pt x="4523918" y="120650"/>
                    <a:pt x="4580198" y="142240"/>
                  </a:cubicBezTo>
                  <a:cubicBezTo>
                    <a:pt x="4386971" y="78740"/>
                    <a:pt x="4039913" y="147320"/>
                    <a:pt x="3871075" y="92710"/>
                  </a:cubicBezTo>
                  <a:cubicBezTo>
                    <a:pt x="3880454" y="92710"/>
                    <a:pt x="3891710" y="91440"/>
                    <a:pt x="3901090" y="91440"/>
                  </a:cubicBezTo>
                  <a:lnTo>
                    <a:pt x="3854191" y="87630"/>
                  </a:lnTo>
                  <a:cubicBezTo>
                    <a:pt x="3859819" y="90170"/>
                    <a:pt x="3865447" y="91440"/>
                    <a:pt x="3871075" y="93980"/>
                  </a:cubicBezTo>
                  <a:cubicBezTo>
                    <a:pt x="3734127" y="100330"/>
                    <a:pt x="3569040" y="107950"/>
                    <a:pt x="3443349" y="109220"/>
                  </a:cubicBezTo>
                  <a:cubicBezTo>
                    <a:pt x="3450853" y="102870"/>
                    <a:pt x="3443349" y="99060"/>
                    <a:pt x="3467737" y="101600"/>
                  </a:cubicBezTo>
                  <a:cubicBezTo>
                    <a:pt x="3295146" y="82550"/>
                    <a:pt x="3362682" y="160020"/>
                    <a:pt x="3165703" y="138430"/>
                  </a:cubicBezTo>
                  <a:cubicBezTo>
                    <a:pt x="3066276" y="105410"/>
                    <a:pt x="3268882" y="120650"/>
                    <a:pt x="3206975" y="107950"/>
                  </a:cubicBezTo>
                  <a:cubicBezTo>
                    <a:pt x="3180711" y="40640"/>
                    <a:pt x="2970600" y="116840"/>
                    <a:pt x="2839281" y="77470"/>
                  </a:cubicBezTo>
                  <a:lnTo>
                    <a:pt x="2871173" y="73660"/>
                  </a:lnTo>
                  <a:cubicBezTo>
                    <a:pt x="2769869" y="50800"/>
                    <a:pt x="2625418" y="99060"/>
                    <a:pt x="2462207" y="93980"/>
                  </a:cubicBezTo>
                  <a:cubicBezTo>
                    <a:pt x="2462207" y="93980"/>
                    <a:pt x="2469711" y="87630"/>
                    <a:pt x="2462207" y="83820"/>
                  </a:cubicBezTo>
                  <a:cubicBezTo>
                    <a:pt x="2349648" y="118110"/>
                    <a:pt x="2137662" y="129540"/>
                    <a:pt x="1978203" y="138430"/>
                  </a:cubicBezTo>
                  <a:cubicBezTo>
                    <a:pt x="2026978" y="111760"/>
                    <a:pt x="2049490" y="124460"/>
                    <a:pt x="2019474" y="97790"/>
                  </a:cubicBezTo>
                  <a:cubicBezTo>
                    <a:pt x="1948187" y="101600"/>
                    <a:pt x="2040110" y="140970"/>
                    <a:pt x="1899411" y="148590"/>
                  </a:cubicBezTo>
                  <a:cubicBezTo>
                    <a:pt x="1854387" y="134620"/>
                    <a:pt x="1751208" y="121920"/>
                    <a:pt x="1738076" y="92710"/>
                  </a:cubicBezTo>
                  <a:lnTo>
                    <a:pt x="1871271" y="91440"/>
                  </a:lnTo>
                  <a:cubicBezTo>
                    <a:pt x="1803736" y="55880"/>
                    <a:pt x="1698680" y="93980"/>
                    <a:pt x="1629269" y="87630"/>
                  </a:cubicBezTo>
                  <a:lnTo>
                    <a:pt x="1638649" y="71120"/>
                  </a:lnTo>
                  <a:cubicBezTo>
                    <a:pt x="1434166" y="76200"/>
                    <a:pt x="1432290" y="116840"/>
                    <a:pt x="1210923" y="114300"/>
                  </a:cubicBezTo>
                  <a:lnTo>
                    <a:pt x="1233435" y="127000"/>
                  </a:lnTo>
                  <a:cubicBezTo>
                    <a:pt x="1113372" y="167640"/>
                    <a:pt x="1132132" y="104140"/>
                    <a:pt x="1012069" y="134620"/>
                  </a:cubicBezTo>
                  <a:lnTo>
                    <a:pt x="976425" y="93980"/>
                  </a:lnTo>
                  <a:cubicBezTo>
                    <a:pt x="897633" y="102870"/>
                    <a:pt x="698779" y="132080"/>
                    <a:pt x="556203" y="139700"/>
                  </a:cubicBezTo>
                  <a:cubicBezTo>
                    <a:pt x="636871" y="109220"/>
                    <a:pt x="803834" y="93980"/>
                    <a:pt x="907013" y="76200"/>
                  </a:cubicBezTo>
                  <a:cubicBezTo>
                    <a:pt x="828222" y="76200"/>
                    <a:pt x="640623" y="78740"/>
                    <a:pt x="599351" y="99060"/>
                  </a:cubicBezTo>
                  <a:cubicBezTo>
                    <a:pt x="631243" y="95250"/>
                    <a:pt x="670639" y="85090"/>
                    <a:pt x="702531" y="91440"/>
                  </a:cubicBezTo>
                  <a:cubicBezTo>
                    <a:pt x="606855" y="123190"/>
                    <a:pt x="490220" y="139700"/>
                    <a:pt x="384810" y="138430"/>
                  </a:cubicBezTo>
                  <a:cubicBezTo>
                    <a:pt x="387350" y="125730"/>
                    <a:pt x="382270" y="116840"/>
                    <a:pt x="370840" y="109220"/>
                  </a:cubicBezTo>
                  <a:cubicBezTo>
                    <a:pt x="364490" y="105410"/>
                    <a:pt x="358140" y="102870"/>
                    <a:pt x="349250" y="101600"/>
                  </a:cubicBezTo>
                  <a:cubicBezTo>
                    <a:pt x="345440" y="100330"/>
                    <a:pt x="340360" y="99060"/>
                    <a:pt x="335280" y="99060"/>
                  </a:cubicBezTo>
                  <a:cubicBezTo>
                    <a:pt x="330200" y="97790"/>
                    <a:pt x="321310" y="97790"/>
                    <a:pt x="313690" y="96520"/>
                  </a:cubicBezTo>
                  <a:cubicBezTo>
                    <a:pt x="251460" y="91440"/>
                    <a:pt x="166370" y="91440"/>
                    <a:pt x="83820" y="88900"/>
                  </a:cubicBezTo>
                  <a:cubicBezTo>
                    <a:pt x="81280" y="170180"/>
                    <a:pt x="74930" y="245110"/>
                    <a:pt x="53340" y="285750"/>
                  </a:cubicBezTo>
                  <a:lnTo>
                    <a:pt x="60960" y="377190"/>
                  </a:lnTo>
                  <a:cubicBezTo>
                    <a:pt x="62230" y="401320"/>
                    <a:pt x="63500" y="424180"/>
                    <a:pt x="63500" y="448310"/>
                  </a:cubicBezTo>
                  <a:cubicBezTo>
                    <a:pt x="63500" y="495300"/>
                    <a:pt x="60960" y="542290"/>
                    <a:pt x="58420" y="591820"/>
                  </a:cubicBezTo>
                  <a:cubicBezTo>
                    <a:pt x="52070" y="705723"/>
                    <a:pt x="43180" y="825727"/>
                    <a:pt x="45720" y="954732"/>
                  </a:cubicBezTo>
                  <a:cubicBezTo>
                    <a:pt x="106680" y="863229"/>
                    <a:pt x="46990" y="1029735"/>
                    <a:pt x="110490" y="1014734"/>
                  </a:cubicBezTo>
                  <a:cubicBezTo>
                    <a:pt x="114300" y="1074737"/>
                    <a:pt x="113030" y="1097237"/>
                    <a:pt x="109220" y="1103238"/>
                  </a:cubicBezTo>
                  <a:lnTo>
                    <a:pt x="111760" y="1091237"/>
                  </a:lnTo>
                  <a:cubicBezTo>
                    <a:pt x="110490" y="1097237"/>
                    <a:pt x="109220" y="1100238"/>
                    <a:pt x="109220" y="1104738"/>
                  </a:cubicBezTo>
                  <a:lnTo>
                    <a:pt x="71120" y="1286245"/>
                  </a:lnTo>
                  <a:cubicBezTo>
                    <a:pt x="53340" y="1329746"/>
                    <a:pt x="57150" y="1229242"/>
                    <a:pt x="43180" y="1235243"/>
                  </a:cubicBezTo>
                  <a:cubicBezTo>
                    <a:pt x="38100" y="1362747"/>
                    <a:pt x="16510" y="1286245"/>
                    <a:pt x="0" y="1373248"/>
                  </a:cubicBezTo>
                  <a:cubicBezTo>
                    <a:pt x="22860" y="1355247"/>
                    <a:pt x="31750" y="1418249"/>
                    <a:pt x="24130" y="1493252"/>
                  </a:cubicBezTo>
                  <a:lnTo>
                    <a:pt x="53340" y="1388248"/>
                  </a:lnTo>
                  <a:cubicBezTo>
                    <a:pt x="86360" y="1572755"/>
                    <a:pt x="0" y="1547254"/>
                    <a:pt x="33020" y="1731761"/>
                  </a:cubicBezTo>
                  <a:lnTo>
                    <a:pt x="12700" y="1674759"/>
                  </a:lnTo>
                  <a:cubicBezTo>
                    <a:pt x="24130" y="1769262"/>
                    <a:pt x="12700" y="2025772"/>
                    <a:pt x="63500" y="2118775"/>
                  </a:cubicBezTo>
                  <a:cubicBezTo>
                    <a:pt x="55880" y="2135276"/>
                    <a:pt x="39370" y="2157777"/>
                    <a:pt x="34290" y="2115775"/>
                  </a:cubicBezTo>
                  <a:cubicBezTo>
                    <a:pt x="26670" y="2342284"/>
                    <a:pt x="87630" y="2621294"/>
                    <a:pt x="57150" y="2798300"/>
                  </a:cubicBezTo>
                  <a:lnTo>
                    <a:pt x="41910" y="2781800"/>
                  </a:lnTo>
                  <a:cubicBezTo>
                    <a:pt x="46990" y="2823801"/>
                    <a:pt x="71120" y="2855303"/>
                    <a:pt x="55880" y="2909305"/>
                  </a:cubicBezTo>
                  <a:cubicBezTo>
                    <a:pt x="49530" y="2906304"/>
                    <a:pt x="40640" y="2892804"/>
                    <a:pt x="39370" y="2912305"/>
                  </a:cubicBezTo>
                  <a:cubicBezTo>
                    <a:pt x="44450" y="2934806"/>
                    <a:pt x="66040" y="3024809"/>
                    <a:pt x="57150" y="3081811"/>
                  </a:cubicBezTo>
                  <a:lnTo>
                    <a:pt x="39370" y="3033809"/>
                  </a:lnTo>
                  <a:cubicBezTo>
                    <a:pt x="19050" y="3255817"/>
                    <a:pt x="81280" y="3374322"/>
                    <a:pt x="92710" y="3560328"/>
                  </a:cubicBezTo>
                  <a:cubicBezTo>
                    <a:pt x="46990" y="3560328"/>
                    <a:pt x="33020" y="3734335"/>
                    <a:pt x="25400" y="3821338"/>
                  </a:cubicBezTo>
                  <a:lnTo>
                    <a:pt x="19050" y="3813838"/>
                  </a:lnTo>
                  <a:cubicBezTo>
                    <a:pt x="13970" y="4071848"/>
                    <a:pt x="57150" y="4251854"/>
                    <a:pt x="74930" y="4491863"/>
                  </a:cubicBezTo>
                  <a:cubicBezTo>
                    <a:pt x="25400" y="4640369"/>
                    <a:pt x="54610" y="4994382"/>
                    <a:pt x="26670" y="5232891"/>
                  </a:cubicBezTo>
                  <a:cubicBezTo>
                    <a:pt x="35560" y="5196889"/>
                    <a:pt x="62230" y="5238891"/>
                    <a:pt x="66040" y="5280892"/>
                  </a:cubicBezTo>
                  <a:cubicBezTo>
                    <a:pt x="57150" y="5336395"/>
                    <a:pt x="97790" y="5435398"/>
                    <a:pt x="55880" y="5426398"/>
                  </a:cubicBezTo>
                  <a:lnTo>
                    <a:pt x="57150" y="5406897"/>
                  </a:lnTo>
                  <a:cubicBezTo>
                    <a:pt x="15240" y="5448898"/>
                    <a:pt x="26670" y="5564403"/>
                    <a:pt x="25400" y="5654406"/>
                  </a:cubicBezTo>
                  <a:lnTo>
                    <a:pt x="80010" y="5669407"/>
                  </a:lnTo>
                  <a:cubicBezTo>
                    <a:pt x="1270" y="5904916"/>
                    <a:pt x="109220" y="6284430"/>
                    <a:pt x="38100" y="6402847"/>
                  </a:cubicBezTo>
                  <a:cubicBezTo>
                    <a:pt x="52070" y="6451107"/>
                    <a:pt x="52070" y="6510797"/>
                    <a:pt x="64770" y="6557787"/>
                  </a:cubicBezTo>
                  <a:lnTo>
                    <a:pt x="35560" y="6555248"/>
                  </a:lnTo>
                  <a:cubicBezTo>
                    <a:pt x="34290" y="6576837"/>
                    <a:pt x="33020" y="6597157"/>
                    <a:pt x="31750" y="6616207"/>
                  </a:cubicBezTo>
                  <a:cubicBezTo>
                    <a:pt x="30480" y="6650498"/>
                    <a:pt x="30480" y="6682248"/>
                    <a:pt x="29210" y="6715267"/>
                  </a:cubicBezTo>
                  <a:cubicBezTo>
                    <a:pt x="27940" y="6780037"/>
                    <a:pt x="26670" y="6844807"/>
                    <a:pt x="26670" y="6919737"/>
                  </a:cubicBezTo>
                  <a:cubicBezTo>
                    <a:pt x="88900" y="6919737"/>
                    <a:pt x="175260" y="6918467"/>
                    <a:pt x="281940" y="6915927"/>
                  </a:cubicBezTo>
                  <a:lnTo>
                    <a:pt x="248920" y="6926087"/>
                  </a:lnTo>
                  <a:lnTo>
                    <a:pt x="213360" y="6936248"/>
                  </a:lnTo>
                  <a:cubicBezTo>
                    <a:pt x="257810" y="6936248"/>
                    <a:pt x="295910" y="6931167"/>
                    <a:pt x="327660" y="6923548"/>
                  </a:cubicBezTo>
                  <a:cubicBezTo>
                    <a:pt x="332740" y="6922277"/>
                    <a:pt x="335280" y="6921007"/>
                    <a:pt x="336550" y="6921007"/>
                  </a:cubicBezTo>
                  <a:lnTo>
                    <a:pt x="342900" y="6917198"/>
                  </a:lnTo>
                  <a:lnTo>
                    <a:pt x="354330" y="6909577"/>
                  </a:lnTo>
                  <a:cubicBezTo>
                    <a:pt x="361950" y="6904498"/>
                    <a:pt x="368300" y="6899417"/>
                    <a:pt x="375920" y="6894337"/>
                  </a:cubicBezTo>
                  <a:cubicBezTo>
                    <a:pt x="403860" y="6872748"/>
                    <a:pt x="431800" y="6851157"/>
                    <a:pt x="474980" y="6849887"/>
                  </a:cubicBezTo>
                  <a:lnTo>
                    <a:pt x="500380" y="6893067"/>
                  </a:lnTo>
                  <a:cubicBezTo>
                    <a:pt x="732546" y="6891798"/>
                    <a:pt x="974549" y="6931167"/>
                    <a:pt x="1210923" y="6890527"/>
                  </a:cubicBezTo>
                  <a:cubicBezTo>
                    <a:pt x="1207171" y="6896877"/>
                    <a:pt x="1199667" y="6909577"/>
                    <a:pt x="1162148" y="6910848"/>
                  </a:cubicBezTo>
                  <a:cubicBezTo>
                    <a:pt x="1270955" y="6912117"/>
                    <a:pt x="1574865" y="6938787"/>
                    <a:pt x="1559857" y="6886717"/>
                  </a:cubicBezTo>
                  <a:cubicBezTo>
                    <a:pt x="1587997" y="6915927"/>
                    <a:pt x="1811240" y="6884177"/>
                    <a:pt x="1933179" y="6867667"/>
                  </a:cubicBezTo>
                  <a:lnTo>
                    <a:pt x="1912543" y="6896877"/>
                  </a:lnTo>
                  <a:cubicBezTo>
                    <a:pt x="2021350" y="6860048"/>
                    <a:pt x="2025102" y="6849887"/>
                    <a:pt x="2177057" y="6839727"/>
                  </a:cubicBezTo>
                  <a:cubicBezTo>
                    <a:pt x="2212701" y="6843537"/>
                    <a:pt x="2208949" y="6862587"/>
                    <a:pt x="2160173" y="6854967"/>
                  </a:cubicBezTo>
                  <a:cubicBezTo>
                    <a:pt x="2280237" y="6870207"/>
                    <a:pt x="2253973" y="6828298"/>
                    <a:pt x="2398424" y="6843537"/>
                  </a:cubicBezTo>
                  <a:lnTo>
                    <a:pt x="2344020" y="6861317"/>
                  </a:lnTo>
                  <a:cubicBezTo>
                    <a:pt x="2467835" y="6863857"/>
                    <a:pt x="2458455" y="6853698"/>
                    <a:pt x="2525991" y="6832107"/>
                  </a:cubicBezTo>
                  <a:cubicBezTo>
                    <a:pt x="2602906" y="6820677"/>
                    <a:pt x="2760489" y="6839727"/>
                    <a:pt x="2779249" y="6865127"/>
                  </a:cubicBezTo>
                  <a:cubicBezTo>
                    <a:pt x="2796133" y="6849887"/>
                    <a:pt x="2863669" y="6828298"/>
                    <a:pt x="2936832" y="6835917"/>
                  </a:cubicBezTo>
                  <a:cubicBezTo>
                    <a:pt x="2946212" y="6846077"/>
                    <a:pt x="2919949" y="6852427"/>
                    <a:pt x="2906817" y="6854967"/>
                  </a:cubicBezTo>
                  <a:cubicBezTo>
                    <a:pt x="3113175" y="6874017"/>
                    <a:pt x="3214479" y="6821948"/>
                    <a:pt x="3355178" y="6849887"/>
                  </a:cubicBezTo>
                  <a:cubicBezTo>
                    <a:pt x="3358930" y="6860048"/>
                    <a:pt x="3368310" y="6863857"/>
                    <a:pt x="3379565" y="6866398"/>
                  </a:cubicBezTo>
                  <a:cubicBezTo>
                    <a:pt x="3229487" y="6865127"/>
                    <a:pt x="3105671" y="6863857"/>
                    <a:pt x="3096291" y="6862587"/>
                  </a:cubicBezTo>
                  <a:cubicBezTo>
                    <a:pt x="3098167" y="6889257"/>
                    <a:pt x="3227611" y="6893067"/>
                    <a:pt x="3122555" y="6929898"/>
                  </a:cubicBezTo>
                  <a:cubicBezTo>
                    <a:pt x="3229486" y="6909577"/>
                    <a:pt x="3411457" y="6866398"/>
                    <a:pt x="3540901" y="6879098"/>
                  </a:cubicBezTo>
                  <a:cubicBezTo>
                    <a:pt x="3546528" y="6881637"/>
                    <a:pt x="3554032" y="6884177"/>
                    <a:pt x="3557784" y="6887987"/>
                  </a:cubicBezTo>
                  <a:lnTo>
                    <a:pt x="3544653" y="6890527"/>
                  </a:lnTo>
                  <a:cubicBezTo>
                    <a:pt x="3574668" y="6893067"/>
                    <a:pt x="3600932" y="6890527"/>
                    <a:pt x="3627196" y="6886717"/>
                  </a:cubicBezTo>
                  <a:cubicBezTo>
                    <a:pt x="3668468" y="6890527"/>
                    <a:pt x="3694731" y="6894337"/>
                    <a:pt x="3734127" y="6894337"/>
                  </a:cubicBezTo>
                  <a:cubicBezTo>
                    <a:pt x="3749135" y="6915927"/>
                    <a:pt x="3886082" y="6905767"/>
                    <a:pt x="3951742" y="6907037"/>
                  </a:cubicBezTo>
                  <a:cubicBezTo>
                    <a:pt x="3946114" y="6877827"/>
                    <a:pt x="4032409" y="6882907"/>
                    <a:pt x="3951742" y="6858777"/>
                  </a:cubicBezTo>
                  <a:cubicBezTo>
                    <a:pt x="3961122" y="6861317"/>
                    <a:pt x="3940486" y="6862587"/>
                    <a:pt x="3897338" y="6863857"/>
                  </a:cubicBezTo>
                  <a:cubicBezTo>
                    <a:pt x="3902966" y="6862587"/>
                    <a:pt x="3906718" y="6862587"/>
                    <a:pt x="3912346" y="6862587"/>
                  </a:cubicBezTo>
                  <a:cubicBezTo>
                    <a:pt x="3902966" y="6860048"/>
                    <a:pt x="3895462" y="6857507"/>
                    <a:pt x="3886082" y="6856237"/>
                  </a:cubicBezTo>
                  <a:cubicBezTo>
                    <a:pt x="3880454" y="6858777"/>
                    <a:pt x="3874826" y="6862587"/>
                    <a:pt x="3871075" y="6865127"/>
                  </a:cubicBezTo>
                  <a:lnTo>
                    <a:pt x="3889834" y="6865127"/>
                  </a:lnTo>
                  <a:cubicBezTo>
                    <a:pt x="3880454" y="6866398"/>
                    <a:pt x="3871075" y="6866398"/>
                    <a:pt x="3865447" y="6867667"/>
                  </a:cubicBezTo>
                  <a:cubicBezTo>
                    <a:pt x="3867322" y="6866398"/>
                    <a:pt x="3869198" y="6866398"/>
                    <a:pt x="3869198" y="6865127"/>
                  </a:cubicBezTo>
                  <a:cubicBezTo>
                    <a:pt x="3826051" y="6865127"/>
                    <a:pt x="3769771" y="6866398"/>
                    <a:pt x="3704112" y="6867667"/>
                  </a:cubicBezTo>
                  <a:cubicBezTo>
                    <a:pt x="3756639" y="6852427"/>
                    <a:pt x="3811043" y="6840998"/>
                    <a:pt x="3884206" y="6856237"/>
                  </a:cubicBezTo>
                  <a:cubicBezTo>
                    <a:pt x="3917974" y="6837187"/>
                    <a:pt x="3955494" y="6818137"/>
                    <a:pt x="3976130" y="6809248"/>
                  </a:cubicBezTo>
                  <a:cubicBezTo>
                    <a:pt x="4066177" y="6849887"/>
                    <a:pt x="4240644" y="6871477"/>
                    <a:pt x="4265032" y="6896877"/>
                  </a:cubicBezTo>
                  <a:cubicBezTo>
                    <a:pt x="4467639" y="6880367"/>
                    <a:pt x="4739657" y="6886717"/>
                    <a:pt x="4867224" y="6832107"/>
                  </a:cubicBezTo>
                  <a:cubicBezTo>
                    <a:pt x="4925380" y="6824487"/>
                    <a:pt x="4932884" y="6847348"/>
                    <a:pt x="4955396" y="6856237"/>
                  </a:cubicBezTo>
                  <a:cubicBezTo>
                    <a:pt x="4921628" y="6861317"/>
                    <a:pt x="4882232" y="6861317"/>
                    <a:pt x="4865348" y="6868937"/>
                  </a:cubicBezTo>
                  <a:cubicBezTo>
                    <a:pt x="4979783" y="6854967"/>
                    <a:pt x="5204902" y="6863857"/>
                    <a:pt x="5233042" y="6825757"/>
                  </a:cubicBezTo>
                  <a:cubicBezTo>
                    <a:pt x="5377493" y="6843537"/>
                    <a:pt x="5152374" y="6861317"/>
                    <a:pt x="5351229" y="6854967"/>
                  </a:cubicBezTo>
                  <a:lnTo>
                    <a:pt x="5324965" y="6866398"/>
                  </a:lnTo>
                  <a:cubicBezTo>
                    <a:pt x="5707667" y="6926087"/>
                    <a:pt x="5951545" y="6776227"/>
                    <a:pt x="6368014" y="6843537"/>
                  </a:cubicBezTo>
                  <a:cubicBezTo>
                    <a:pt x="6354883" y="6840998"/>
                    <a:pt x="6347378" y="6838457"/>
                    <a:pt x="6341751" y="6834648"/>
                  </a:cubicBezTo>
                  <a:cubicBezTo>
                    <a:pt x="6835136" y="6868937"/>
                    <a:pt x="7360412" y="6802898"/>
                    <a:pt x="7848169" y="6857507"/>
                  </a:cubicBezTo>
                  <a:cubicBezTo>
                    <a:pt x="7986992" y="6868937"/>
                    <a:pt x="8002000" y="6844807"/>
                    <a:pt x="8086420" y="6825757"/>
                  </a:cubicBezTo>
                  <a:lnTo>
                    <a:pt x="8116436" y="6857507"/>
                  </a:lnTo>
                  <a:lnTo>
                    <a:pt x="8260886" y="6821948"/>
                  </a:lnTo>
                  <a:cubicBezTo>
                    <a:pt x="8465369" y="6795277"/>
                    <a:pt x="8615449" y="6898148"/>
                    <a:pt x="8876211" y="6848617"/>
                  </a:cubicBezTo>
                  <a:lnTo>
                    <a:pt x="8842442" y="6828298"/>
                  </a:lnTo>
                  <a:cubicBezTo>
                    <a:pt x="8936242" y="6832107"/>
                    <a:pt x="9136973" y="6815598"/>
                    <a:pt x="9121965" y="6839727"/>
                  </a:cubicBezTo>
                  <a:cubicBezTo>
                    <a:pt x="9131345" y="6835917"/>
                    <a:pt x="9151981" y="6818137"/>
                    <a:pt x="9189500" y="6828298"/>
                  </a:cubicBezTo>
                  <a:lnTo>
                    <a:pt x="9193253" y="6844807"/>
                  </a:lnTo>
                  <a:lnTo>
                    <a:pt x="9392454" y="6816867"/>
                  </a:lnTo>
                  <a:cubicBezTo>
                    <a:pt x="9513104" y="6828298"/>
                    <a:pt x="9373404" y="6881637"/>
                    <a:pt x="9548664" y="6884177"/>
                  </a:cubicBezTo>
                  <a:cubicBezTo>
                    <a:pt x="9613434" y="6877827"/>
                    <a:pt x="9734084" y="6837187"/>
                    <a:pt x="9709954" y="6825757"/>
                  </a:cubicBezTo>
                  <a:cubicBezTo>
                    <a:pt x="9683284" y="6824487"/>
                    <a:pt x="9642644" y="6815598"/>
                    <a:pt x="9641374" y="6799087"/>
                  </a:cubicBezTo>
                  <a:lnTo>
                    <a:pt x="9701064" y="6790198"/>
                  </a:lnTo>
                  <a:cubicBezTo>
                    <a:pt x="9702334" y="6787657"/>
                    <a:pt x="9702334" y="6783848"/>
                    <a:pt x="9703604" y="6781307"/>
                  </a:cubicBezTo>
                  <a:lnTo>
                    <a:pt x="9712494" y="6781307"/>
                  </a:lnTo>
                  <a:lnTo>
                    <a:pt x="9712494" y="6752098"/>
                  </a:lnTo>
                  <a:cubicBezTo>
                    <a:pt x="9716304" y="6739398"/>
                    <a:pt x="9717574" y="6726698"/>
                    <a:pt x="9712494" y="6713998"/>
                  </a:cubicBezTo>
                  <a:lnTo>
                    <a:pt x="9712494" y="6027920"/>
                  </a:lnTo>
                  <a:lnTo>
                    <a:pt x="9720114" y="6036920"/>
                  </a:lnTo>
                  <a:lnTo>
                    <a:pt x="9712494" y="6011420"/>
                  </a:lnTo>
                  <a:lnTo>
                    <a:pt x="9712494" y="5903416"/>
                  </a:lnTo>
                  <a:cubicBezTo>
                    <a:pt x="9718844" y="5906416"/>
                    <a:pt x="9723924" y="5916916"/>
                    <a:pt x="9726464" y="5937917"/>
                  </a:cubicBezTo>
                  <a:cubicBezTo>
                    <a:pt x="9748054" y="5859914"/>
                    <a:pt x="9711224" y="5868914"/>
                    <a:pt x="9735354" y="5801412"/>
                  </a:cubicBezTo>
                  <a:cubicBezTo>
                    <a:pt x="9739164" y="5793912"/>
                    <a:pt x="9740434" y="5796912"/>
                    <a:pt x="9742974" y="5804412"/>
                  </a:cubicBezTo>
                  <a:lnTo>
                    <a:pt x="9730274" y="5727909"/>
                  </a:lnTo>
                  <a:cubicBezTo>
                    <a:pt x="9739164" y="5742910"/>
                    <a:pt x="9760754" y="5715909"/>
                    <a:pt x="9754404" y="5762410"/>
                  </a:cubicBezTo>
                  <a:cubicBezTo>
                    <a:pt x="9778534" y="5625905"/>
                    <a:pt x="9722654" y="5541902"/>
                    <a:pt x="9754404" y="5489400"/>
                  </a:cubicBezTo>
                  <a:lnTo>
                    <a:pt x="9756944" y="5501401"/>
                  </a:lnTo>
                  <a:cubicBezTo>
                    <a:pt x="9745514" y="5358895"/>
                    <a:pt x="9734084" y="5418898"/>
                    <a:pt x="9712494" y="5399397"/>
                  </a:cubicBezTo>
                  <a:lnTo>
                    <a:pt x="9712494" y="5310894"/>
                  </a:lnTo>
                  <a:lnTo>
                    <a:pt x="9765834" y="5244891"/>
                  </a:lnTo>
                  <a:lnTo>
                    <a:pt x="9734084" y="5226890"/>
                  </a:lnTo>
                  <a:cubicBezTo>
                    <a:pt x="9735354" y="5207390"/>
                    <a:pt x="9737894" y="5168388"/>
                    <a:pt x="9750594" y="5175889"/>
                  </a:cubicBezTo>
                  <a:cubicBezTo>
                    <a:pt x="9729004" y="5102386"/>
                    <a:pt x="9736624" y="5187889"/>
                    <a:pt x="9716304" y="5145888"/>
                  </a:cubicBezTo>
                  <a:cubicBezTo>
                    <a:pt x="9745514" y="5051384"/>
                    <a:pt x="9702334" y="4884878"/>
                    <a:pt x="9753134" y="4863877"/>
                  </a:cubicBezTo>
                  <a:cubicBezTo>
                    <a:pt x="9729004" y="4829376"/>
                    <a:pt x="9735354" y="4953880"/>
                    <a:pt x="9717574" y="4853377"/>
                  </a:cubicBezTo>
                  <a:cubicBezTo>
                    <a:pt x="9772184" y="4824876"/>
                    <a:pt x="9708684" y="4736372"/>
                    <a:pt x="9732814" y="4650869"/>
                  </a:cubicBezTo>
                  <a:cubicBezTo>
                    <a:pt x="9760754" y="4677870"/>
                    <a:pt x="9745514" y="4758873"/>
                    <a:pt x="9770914" y="4673370"/>
                  </a:cubicBezTo>
                  <a:cubicBezTo>
                    <a:pt x="9723924" y="4620868"/>
                    <a:pt x="9781074" y="4505364"/>
                    <a:pt x="9772184" y="4433361"/>
                  </a:cubicBezTo>
                  <a:cubicBezTo>
                    <a:pt x="9777264" y="4433361"/>
                    <a:pt x="9784884" y="4430361"/>
                    <a:pt x="9792504" y="4424361"/>
                  </a:cubicBezTo>
                  <a:cubicBezTo>
                    <a:pt x="9793774" y="4404860"/>
                    <a:pt x="9764564" y="4397360"/>
                    <a:pt x="9751864" y="4389860"/>
                  </a:cubicBezTo>
                  <a:cubicBezTo>
                    <a:pt x="9763294" y="4400360"/>
                    <a:pt x="9769644" y="4415360"/>
                    <a:pt x="9772184" y="4431861"/>
                  </a:cubicBezTo>
                  <a:cubicBezTo>
                    <a:pt x="9735354" y="4427361"/>
                    <a:pt x="9756944" y="4272855"/>
                    <a:pt x="9744244" y="4151351"/>
                  </a:cubicBezTo>
                  <a:cubicBezTo>
                    <a:pt x="9756944" y="4158851"/>
                    <a:pt x="9764564" y="3921842"/>
                    <a:pt x="9778534" y="3807838"/>
                  </a:cubicBezTo>
                  <a:lnTo>
                    <a:pt x="9784884" y="3810838"/>
                  </a:lnTo>
                  <a:cubicBezTo>
                    <a:pt x="9746784" y="3788337"/>
                    <a:pt x="9754404" y="3671333"/>
                    <a:pt x="9746784" y="3585830"/>
                  </a:cubicBezTo>
                  <a:cubicBezTo>
                    <a:pt x="9769644" y="3588830"/>
                    <a:pt x="9778534" y="3603830"/>
                    <a:pt x="9788694" y="3650332"/>
                  </a:cubicBezTo>
                  <a:lnTo>
                    <a:pt x="9788694" y="3570829"/>
                  </a:lnTo>
                  <a:cubicBezTo>
                    <a:pt x="9792504" y="3576829"/>
                    <a:pt x="9797584" y="3582830"/>
                    <a:pt x="9802664" y="3588830"/>
                  </a:cubicBezTo>
                  <a:lnTo>
                    <a:pt x="9788694" y="3549828"/>
                  </a:lnTo>
                  <a:lnTo>
                    <a:pt x="9788694" y="3570829"/>
                  </a:lnTo>
                  <a:cubicBezTo>
                    <a:pt x="9777264" y="3551329"/>
                    <a:pt x="9769644" y="3527327"/>
                    <a:pt x="9765834" y="3474826"/>
                  </a:cubicBezTo>
                  <a:lnTo>
                    <a:pt x="9793774" y="3494326"/>
                  </a:lnTo>
                  <a:cubicBezTo>
                    <a:pt x="9792504" y="3387822"/>
                    <a:pt x="9760754" y="3279818"/>
                    <a:pt x="9779804" y="3141813"/>
                  </a:cubicBezTo>
                  <a:cubicBezTo>
                    <a:pt x="9762024" y="3137313"/>
                    <a:pt x="9734084" y="3188315"/>
                    <a:pt x="9713764" y="3177815"/>
                  </a:cubicBezTo>
                  <a:lnTo>
                    <a:pt x="9713764" y="3104312"/>
                  </a:lnTo>
                  <a:cubicBezTo>
                    <a:pt x="9722654" y="3107312"/>
                    <a:pt x="9730274" y="3114812"/>
                    <a:pt x="9734084" y="3134313"/>
                  </a:cubicBezTo>
                  <a:cubicBezTo>
                    <a:pt x="9731544" y="3122313"/>
                    <a:pt x="9722654" y="3089311"/>
                    <a:pt x="9727734" y="3065310"/>
                  </a:cubicBezTo>
                  <a:lnTo>
                    <a:pt x="9751864" y="3123813"/>
                  </a:lnTo>
                  <a:cubicBezTo>
                    <a:pt x="9762024" y="3060810"/>
                    <a:pt x="9731544" y="3090811"/>
                    <a:pt x="9734084" y="3041310"/>
                  </a:cubicBezTo>
                  <a:cubicBezTo>
                    <a:pt x="9754404" y="3042810"/>
                    <a:pt x="9748054" y="3003808"/>
                    <a:pt x="9764564" y="3011309"/>
                  </a:cubicBezTo>
                  <a:cubicBezTo>
                    <a:pt x="9767104" y="3024809"/>
                    <a:pt x="9755674" y="3054810"/>
                    <a:pt x="9764564" y="3074311"/>
                  </a:cubicBezTo>
                  <a:cubicBezTo>
                    <a:pt x="9768374" y="3017309"/>
                    <a:pt x="9779804" y="2949806"/>
                    <a:pt x="9795044" y="2927305"/>
                  </a:cubicBezTo>
                  <a:cubicBezTo>
                    <a:pt x="9783614" y="2931806"/>
                    <a:pt x="9767104" y="2927305"/>
                    <a:pt x="9764564" y="2885304"/>
                  </a:cubicBezTo>
                  <a:cubicBezTo>
                    <a:pt x="9763294" y="2778800"/>
                    <a:pt x="9788694" y="2849303"/>
                    <a:pt x="9800124" y="2786300"/>
                  </a:cubicBezTo>
                  <a:cubicBezTo>
                    <a:pt x="9786154" y="2760799"/>
                    <a:pt x="9800124" y="2691797"/>
                    <a:pt x="9769644" y="2690297"/>
                  </a:cubicBezTo>
                  <a:cubicBezTo>
                    <a:pt x="9769644" y="2658796"/>
                    <a:pt x="9783614" y="2652795"/>
                    <a:pt x="9792504" y="2640795"/>
                  </a:cubicBezTo>
                  <a:cubicBezTo>
                    <a:pt x="9778534" y="2585293"/>
                    <a:pt x="9788694" y="2382785"/>
                    <a:pt x="9755674" y="2444288"/>
                  </a:cubicBezTo>
                  <a:lnTo>
                    <a:pt x="9753134" y="2457788"/>
                  </a:lnTo>
                  <a:cubicBezTo>
                    <a:pt x="9751864" y="2454788"/>
                    <a:pt x="9751864" y="2451788"/>
                    <a:pt x="9751864" y="2448788"/>
                  </a:cubicBezTo>
                  <a:cubicBezTo>
                    <a:pt x="9751864" y="2448788"/>
                    <a:pt x="9751864" y="2447288"/>
                    <a:pt x="9753134" y="2447288"/>
                  </a:cubicBezTo>
                  <a:cubicBezTo>
                    <a:pt x="9753134" y="2447288"/>
                    <a:pt x="9753134" y="2448788"/>
                    <a:pt x="9751864" y="2448788"/>
                  </a:cubicBezTo>
                  <a:cubicBezTo>
                    <a:pt x="9721384" y="2267281"/>
                    <a:pt x="9769644" y="2072274"/>
                    <a:pt x="9755674" y="1892267"/>
                  </a:cubicBezTo>
                  <a:lnTo>
                    <a:pt x="9765834" y="1892267"/>
                  </a:lnTo>
                  <a:cubicBezTo>
                    <a:pt x="9754404" y="1784263"/>
                    <a:pt x="9759484" y="1653758"/>
                    <a:pt x="9736624" y="1577255"/>
                  </a:cubicBezTo>
                  <a:cubicBezTo>
                    <a:pt x="9736624" y="1545754"/>
                    <a:pt x="9755674" y="1502253"/>
                    <a:pt x="9767104" y="1515753"/>
                  </a:cubicBezTo>
                  <a:cubicBezTo>
                    <a:pt x="9759484" y="1433250"/>
                    <a:pt x="9748054" y="1424250"/>
                    <a:pt x="9764564" y="1305745"/>
                  </a:cubicBezTo>
                  <a:cubicBezTo>
                    <a:pt x="9782344" y="1388248"/>
                    <a:pt x="9779804" y="1277244"/>
                    <a:pt x="9777264" y="1389748"/>
                  </a:cubicBezTo>
                  <a:cubicBezTo>
                    <a:pt x="9786154" y="1283245"/>
                    <a:pt x="9802664" y="1259244"/>
                    <a:pt x="9774724" y="1145239"/>
                  </a:cubicBezTo>
                  <a:cubicBezTo>
                    <a:pt x="9801394" y="1184241"/>
                    <a:pt x="9807744" y="1065736"/>
                    <a:pt x="9800124" y="1014735"/>
                  </a:cubicBezTo>
                  <a:lnTo>
                    <a:pt x="9781074" y="1089737"/>
                  </a:lnTo>
                  <a:cubicBezTo>
                    <a:pt x="9777264" y="1032735"/>
                    <a:pt x="9779804" y="983233"/>
                    <a:pt x="9782344" y="932232"/>
                  </a:cubicBezTo>
                  <a:lnTo>
                    <a:pt x="9816634" y="959233"/>
                  </a:lnTo>
                  <a:cubicBezTo>
                    <a:pt x="9858544" y="740224"/>
                    <a:pt x="9745514" y="568960"/>
                    <a:pt x="9815364" y="427990"/>
                  </a:cubicBezTo>
                  <a:close/>
                  <a:moveTo>
                    <a:pt x="3826051" y="6893067"/>
                  </a:moveTo>
                  <a:lnTo>
                    <a:pt x="3831679" y="6889257"/>
                  </a:lnTo>
                  <a:cubicBezTo>
                    <a:pt x="3827927" y="6894337"/>
                    <a:pt x="3822299" y="6899417"/>
                    <a:pt x="3814795" y="6903227"/>
                  </a:cubicBezTo>
                  <a:cubicBezTo>
                    <a:pt x="3771647" y="6907037"/>
                    <a:pt x="3756639" y="6901957"/>
                    <a:pt x="3749135" y="6895607"/>
                  </a:cubicBezTo>
                  <a:cubicBezTo>
                    <a:pt x="3769771" y="6895607"/>
                    <a:pt x="3794159" y="6894337"/>
                    <a:pt x="3826051" y="6893067"/>
                  </a:cubicBezTo>
                  <a:close/>
                  <a:moveTo>
                    <a:pt x="9716304" y="5769910"/>
                  </a:moveTo>
                  <a:cubicBezTo>
                    <a:pt x="9715034" y="5774410"/>
                    <a:pt x="9713764" y="5777411"/>
                    <a:pt x="9711224" y="5780411"/>
                  </a:cubicBezTo>
                  <a:lnTo>
                    <a:pt x="9711224" y="5735409"/>
                  </a:lnTo>
                  <a:cubicBezTo>
                    <a:pt x="9713764" y="5745909"/>
                    <a:pt x="9715034" y="5756410"/>
                    <a:pt x="9716304" y="5769910"/>
                  </a:cubicBezTo>
                  <a:close/>
                  <a:moveTo>
                    <a:pt x="4625222" y="110490"/>
                  </a:moveTo>
                  <a:cubicBezTo>
                    <a:pt x="4627098" y="109220"/>
                    <a:pt x="4627098" y="109220"/>
                    <a:pt x="4627098" y="107950"/>
                  </a:cubicBezTo>
                  <a:cubicBezTo>
                    <a:pt x="4627098" y="107950"/>
                    <a:pt x="4627098" y="109220"/>
                    <a:pt x="4625222" y="110490"/>
                  </a:cubicBezTo>
                  <a:close/>
                  <a:moveTo>
                    <a:pt x="9755674" y="2436787"/>
                  </a:moveTo>
                  <a:cubicBezTo>
                    <a:pt x="9754405" y="2439787"/>
                    <a:pt x="9754405" y="2442787"/>
                    <a:pt x="9753134" y="2444287"/>
                  </a:cubicBezTo>
                  <a:lnTo>
                    <a:pt x="9755674" y="2441287"/>
                  </a:lnTo>
                  <a:lnTo>
                    <a:pt x="9755674" y="2436787"/>
                  </a:lnTo>
                  <a:close/>
                  <a:moveTo>
                    <a:pt x="9762024" y="4976381"/>
                  </a:moveTo>
                  <a:lnTo>
                    <a:pt x="9753134" y="5112886"/>
                  </a:lnTo>
                  <a:cubicBezTo>
                    <a:pt x="9764564" y="5088885"/>
                    <a:pt x="9779805" y="5057384"/>
                    <a:pt x="9782344" y="5120386"/>
                  </a:cubicBezTo>
                  <a:cubicBezTo>
                    <a:pt x="9815364" y="4947880"/>
                    <a:pt x="9756944" y="5156388"/>
                    <a:pt x="9762024" y="4976381"/>
                  </a:cubicBezTo>
                  <a:close/>
                  <a:moveTo>
                    <a:pt x="9777264" y="4551865"/>
                  </a:moveTo>
                  <a:cubicBezTo>
                    <a:pt x="9782344" y="4625368"/>
                    <a:pt x="9793774" y="4550365"/>
                    <a:pt x="9800124" y="4554865"/>
                  </a:cubicBezTo>
                  <a:cubicBezTo>
                    <a:pt x="9789964" y="4508364"/>
                    <a:pt x="9787424" y="4497864"/>
                    <a:pt x="9777264" y="4551865"/>
                  </a:cubicBezTo>
                  <a:close/>
                  <a:moveTo>
                    <a:pt x="9777264" y="1484252"/>
                  </a:moveTo>
                  <a:lnTo>
                    <a:pt x="9803934" y="1491752"/>
                  </a:lnTo>
                  <a:cubicBezTo>
                    <a:pt x="9800124" y="1434750"/>
                    <a:pt x="9793774" y="1490252"/>
                    <a:pt x="9777264" y="1484252"/>
                  </a:cubicBezTo>
                  <a:close/>
                  <a:moveTo>
                    <a:pt x="9822984" y="497840"/>
                  </a:moveTo>
                  <a:lnTo>
                    <a:pt x="9829334" y="557530"/>
                  </a:lnTo>
                  <a:lnTo>
                    <a:pt x="9833144" y="577850"/>
                  </a:lnTo>
                  <a:lnTo>
                    <a:pt x="9822984" y="497840"/>
                  </a:lnTo>
                  <a:close/>
                  <a:moveTo>
                    <a:pt x="4017402" y="62230"/>
                  </a:moveTo>
                  <a:lnTo>
                    <a:pt x="4038038" y="95250"/>
                  </a:lnTo>
                  <a:cubicBezTo>
                    <a:pt x="4086813" y="88900"/>
                    <a:pt x="4098069" y="53340"/>
                    <a:pt x="4017402" y="62230"/>
                  </a:cubicBezTo>
                  <a:close/>
                  <a:moveTo>
                    <a:pt x="1235311" y="95250"/>
                  </a:moveTo>
                  <a:cubicBezTo>
                    <a:pt x="1205295" y="78740"/>
                    <a:pt x="1126504" y="68580"/>
                    <a:pt x="1077728" y="85090"/>
                  </a:cubicBezTo>
                  <a:cubicBezTo>
                    <a:pt x="1141512" y="87630"/>
                    <a:pt x="1203419" y="100330"/>
                    <a:pt x="1235311" y="95250"/>
                  </a:cubicBezTo>
                  <a:close/>
                  <a:moveTo>
                    <a:pt x="38100" y="5780411"/>
                  </a:moveTo>
                  <a:lnTo>
                    <a:pt x="27940" y="5735409"/>
                  </a:lnTo>
                  <a:lnTo>
                    <a:pt x="36830" y="5820913"/>
                  </a:lnTo>
                  <a:lnTo>
                    <a:pt x="38100" y="578041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88279" y="5437847"/>
            <a:ext cx="12792074" cy="1200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zh-TW" altLang="en-US" sz="6000" spc="847" dirty="0" smtClean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做簡報是學習表達</a:t>
            </a:r>
            <a:r>
              <a:rPr lang="zh-TW" altLang="en-US" sz="6000" spc="847" dirty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力的第一</a:t>
            </a:r>
            <a:r>
              <a:rPr lang="zh-TW" altLang="en-US" sz="6000" spc="847" dirty="0" smtClean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步，因此我在高一上多元選修就選了簡報課。</a:t>
            </a:r>
            <a:endParaRPr lang="en-US" altLang="zh-TW" sz="6000" spc="847" dirty="0" smtClean="0">
              <a:solidFill>
                <a:srgbClr val="3A393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spc="847" dirty="0" smtClean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這門課是教我們如何用</a:t>
            </a:r>
            <a:r>
              <a:rPr lang="en-US" altLang="zh-TW" sz="6000" spc="847" dirty="0" err="1" smtClean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6000" spc="847" dirty="0" smtClean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做簡報，從基礎零開始，到進階的美工、修圖等，我將我的課程作品留下紀錄並呈現出來，這門課的確讓我獲益良多。</a:t>
            </a:r>
            <a:endParaRPr lang="en-US" altLang="zh-TW" sz="6000" spc="847" dirty="0" smtClean="0">
              <a:solidFill>
                <a:srgbClr val="3A393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spc="847" dirty="0" smtClean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期末的分組簡報比賽，</a:t>
            </a:r>
            <a:r>
              <a:rPr lang="zh-TW" altLang="en-US" sz="6000" spc="847" dirty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6000" spc="847" dirty="0" smtClean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這堂課的重頭戲，要站在台上講自己的簡報，不是一件容易的事，我們練了好久好久，當然，當中也發生了不少插曲</a:t>
            </a:r>
            <a:r>
              <a:rPr lang="en-US" altLang="zh-TW" sz="6000" spc="847" dirty="0" smtClean="0">
                <a:solidFill>
                  <a:srgbClr val="3A39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….!</a:t>
            </a:r>
            <a:endParaRPr lang="zh-TW" altLang="zh-TW" sz="6000" spc="847" dirty="0">
              <a:solidFill>
                <a:srgbClr val="3A393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5579" y="2190184"/>
            <a:ext cx="13458825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3"/>
              </a:lnSpc>
            </a:pPr>
            <a:r>
              <a:rPr lang="zh-TW" altLang="en-US" sz="9600" spc="127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課程摘要</a:t>
            </a:r>
            <a:endParaRPr lang="en-US" sz="9600" spc="127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Group 13"/>
          <p:cNvGrpSpPr/>
          <p:nvPr/>
        </p:nvGrpSpPr>
        <p:grpSpPr>
          <a:xfrm rot="-1795164">
            <a:off x="2542514" y="19338858"/>
            <a:ext cx="12806278" cy="1141080"/>
            <a:chOff x="0" y="0"/>
            <a:chExt cx="8171492" cy="736600"/>
          </a:xfrm>
        </p:grpSpPr>
        <p:sp>
          <p:nvSpPr>
            <p:cNvPr id="14" name="Freeform 14"/>
            <p:cNvSpPr/>
            <p:nvPr/>
          </p:nvSpPr>
          <p:spPr>
            <a:xfrm>
              <a:off x="1435100" y="87630"/>
              <a:ext cx="5663243" cy="549910"/>
            </a:xfrm>
            <a:custGeom>
              <a:avLst/>
              <a:gdLst/>
              <a:ahLst/>
              <a:cxnLst/>
              <a:rect l="l" t="t" r="r" b="b"/>
              <a:pathLst>
                <a:path w="5663243" h="549910">
                  <a:moveTo>
                    <a:pt x="0" y="0"/>
                  </a:moveTo>
                  <a:lnTo>
                    <a:pt x="0" y="549910"/>
                  </a:lnTo>
                  <a:lnTo>
                    <a:pt x="5663243" y="549910"/>
                  </a:lnTo>
                  <a:lnTo>
                    <a:pt x="5663243" y="0"/>
                  </a:lnTo>
                  <a:close/>
                </a:path>
              </a:pathLst>
            </a:custGeom>
            <a:solidFill>
              <a:srgbClr val="F7AC3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123743" y="104140"/>
              <a:ext cx="660400" cy="520700"/>
            </a:xfrm>
            <a:custGeom>
              <a:avLst/>
              <a:gdLst/>
              <a:ahLst/>
              <a:cxnLst/>
              <a:rect l="l" t="t" r="r" b="b"/>
              <a:pathLst>
                <a:path w="660400" h="520700">
                  <a:moveTo>
                    <a:pt x="0" y="0"/>
                  </a:moveTo>
                  <a:lnTo>
                    <a:pt x="0" y="520700"/>
                  </a:lnTo>
                  <a:lnTo>
                    <a:pt x="660400" y="326390"/>
                  </a:lnTo>
                  <a:lnTo>
                    <a:pt x="660400" y="194310"/>
                  </a:lnTo>
                  <a:close/>
                </a:path>
              </a:pathLst>
            </a:custGeom>
            <a:solidFill>
              <a:srgbClr val="FBE9D9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1920" y="99060"/>
              <a:ext cx="415290" cy="538480"/>
            </a:xfrm>
            <a:custGeom>
              <a:avLst/>
              <a:gdLst/>
              <a:ahLst/>
              <a:cxnLst/>
              <a:rect l="l" t="t" r="r" b="b"/>
              <a:pathLst>
                <a:path w="415290" h="538480">
                  <a:moveTo>
                    <a:pt x="81280" y="0"/>
                  </a:moveTo>
                  <a:cubicBezTo>
                    <a:pt x="55880" y="29210"/>
                    <a:pt x="12700" y="97790"/>
                    <a:pt x="2540" y="215900"/>
                  </a:cubicBezTo>
                  <a:cubicBezTo>
                    <a:pt x="1270" y="232410"/>
                    <a:pt x="0" y="251460"/>
                    <a:pt x="0" y="269240"/>
                  </a:cubicBezTo>
                  <a:cubicBezTo>
                    <a:pt x="0" y="279400"/>
                    <a:pt x="0" y="290830"/>
                    <a:pt x="1270" y="300990"/>
                  </a:cubicBezTo>
                  <a:cubicBezTo>
                    <a:pt x="7620" y="433070"/>
                    <a:pt x="55880" y="506730"/>
                    <a:pt x="81280" y="538480"/>
                  </a:cubicBezTo>
                  <a:lnTo>
                    <a:pt x="415290" y="538480"/>
                  </a:lnTo>
                  <a:lnTo>
                    <a:pt x="415290" y="0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ED897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584200" y="87630"/>
              <a:ext cx="850900" cy="561340"/>
            </a:xfrm>
            <a:custGeom>
              <a:avLst/>
              <a:gdLst/>
              <a:ahLst/>
              <a:cxnLst/>
              <a:rect l="l" t="t" r="r" b="b"/>
              <a:pathLst>
                <a:path w="850900" h="561340">
                  <a:moveTo>
                    <a:pt x="0" y="0"/>
                  </a:moveTo>
                  <a:lnTo>
                    <a:pt x="850900" y="0"/>
                  </a:lnTo>
                  <a:lnTo>
                    <a:pt x="850900" y="561340"/>
                  </a:lnTo>
                  <a:lnTo>
                    <a:pt x="0" y="561340"/>
                  </a:lnTo>
                  <a:close/>
                </a:path>
              </a:pathLst>
            </a:custGeom>
            <a:solidFill>
              <a:srgbClr val="999999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8171493" cy="736600"/>
            </a:xfrm>
            <a:custGeom>
              <a:avLst/>
              <a:gdLst/>
              <a:ahLst/>
              <a:cxnLst/>
              <a:rect l="l" t="t" r="r" b="b"/>
              <a:pathLst>
                <a:path w="8171493" h="736600">
                  <a:moveTo>
                    <a:pt x="8120693" y="306070"/>
                  </a:moveTo>
                  <a:lnTo>
                    <a:pt x="7107233" y="11430"/>
                  </a:lnTo>
                  <a:cubicBezTo>
                    <a:pt x="7100883" y="8890"/>
                    <a:pt x="7091993" y="7620"/>
                    <a:pt x="7083103" y="7620"/>
                  </a:cubicBezTo>
                  <a:lnTo>
                    <a:pt x="1466850" y="7620"/>
                  </a:lnTo>
                  <a:cubicBezTo>
                    <a:pt x="1456690" y="2540"/>
                    <a:pt x="1446530" y="0"/>
                    <a:pt x="1435100" y="0"/>
                  </a:cubicBezTo>
                  <a:lnTo>
                    <a:pt x="567690" y="0"/>
                  </a:lnTo>
                  <a:cubicBezTo>
                    <a:pt x="551180" y="0"/>
                    <a:pt x="535940" y="5080"/>
                    <a:pt x="523240" y="15240"/>
                  </a:cubicBezTo>
                  <a:lnTo>
                    <a:pt x="184150" y="15240"/>
                  </a:lnTo>
                  <a:cubicBezTo>
                    <a:pt x="166370" y="15240"/>
                    <a:pt x="148590" y="20320"/>
                    <a:pt x="135890" y="30480"/>
                  </a:cubicBezTo>
                  <a:cubicBezTo>
                    <a:pt x="121920" y="40640"/>
                    <a:pt x="0" y="133350"/>
                    <a:pt x="0" y="368300"/>
                  </a:cubicBezTo>
                  <a:cubicBezTo>
                    <a:pt x="0" y="603250"/>
                    <a:pt x="121920" y="695960"/>
                    <a:pt x="135890" y="706120"/>
                  </a:cubicBezTo>
                  <a:cubicBezTo>
                    <a:pt x="149860" y="716280"/>
                    <a:pt x="166370" y="721360"/>
                    <a:pt x="184150" y="721360"/>
                  </a:cubicBezTo>
                  <a:lnTo>
                    <a:pt x="523240" y="721360"/>
                  </a:lnTo>
                  <a:cubicBezTo>
                    <a:pt x="534670" y="731520"/>
                    <a:pt x="549910" y="736600"/>
                    <a:pt x="567690" y="736600"/>
                  </a:cubicBezTo>
                  <a:lnTo>
                    <a:pt x="1435100" y="736600"/>
                  </a:lnTo>
                  <a:cubicBezTo>
                    <a:pt x="1441450" y="736600"/>
                    <a:pt x="1446530" y="735330"/>
                    <a:pt x="1451610" y="734060"/>
                  </a:cubicBezTo>
                  <a:lnTo>
                    <a:pt x="7081832" y="734060"/>
                  </a:lnTo>
                  <a:cubicBezTo>
                    <a:pt x="7090722" y="734060"/>
                    <a:pt x="7097072" y="730250"/>
                    <a:pt x="7102153" y="727710"/>
                  </a:cubicBezTo>
                  <a:cubicBezTo>
                    <a:pt x="7103422" y="726440"/>
                    <a:pt x="7105962" y="726440"/>
                    <a:pt x="7105962" y="725170"/>
                  </a:cubicBezTo>
                  <a:lnTo>
                    <a:pt x="8120693" y="426720"/>
                  </a:lnTo>
                  <a:cubicBezTo>
                    <a:pt x="8151172" y="417830"/>
                    <a:pt x="8171493" y="393700"/>
                    <a:pt x="8171493" y="365760"/>
                  </a:cubicBezTo>
                  <a:cubicBezTo>
                    <a:pt x="8171493" y="339090"/>
                    <a:pt x="8151172" y="314960"/>
                    <a:pt x="8120693" y="306070"/>
                  </a:cubicBezTo>
                  <a:close/>
                  <a:moveTo>
                    <a:pt x="499110" y="593090"/>
                  </a:moveTo>
                  <a:lnTo>
                    <a:pt x="219710" y="593090"/>
                  </a:lnTo>
                  <a:cubicBezTo>
                    <a:pt x="201930" y="572770"/>
                    <a:pt x="173990" y="528320"/>
                    <a:pt x="160020" y="455930"/>
                  </a:cubicBezTo>
                  <a:cubicBezTo>
                    <a:pt x="160020" y="454660"/>
                    <a:pt x="160020" y="453390"/>
                    <a:pt x="158750" y="452120"/>
                  </a:cubicBezTo>
                  <a:cubicBezTo>
                    <a:pt x="157480" y="443230"/>
                    <a:pt x="156210" y="433070"/>
                    <a:pt x="154940" y="424180"/>
                  </a:cubicBezTo>
                  <a:cubicBezTo>
                    <a:pt x="153670" y="415290"/>
                    <a:pt x="153670" y="405130"/>
                    <a:pt x="152400" y="396240"/>
                  </a:cubicBezTo>
                  <a:cubicBezTo>
                    <a:pt x="152400" y="387350"/>
                    <a:pt x="151130" y="378460"/>
                    <a:pt x="151130" y="369570"/>
                  </a:cubicBezTo>
                  <a:cubicBezTo>
                    <a:pt x="151130" y="353060"/>
                    <a:pt x="152400" y="339090"/>
                    <a:pt x="153670" y="325120"/>
                  </a:cubicBezTo>
                  <a:cubicBezTo>
                    <a:pt x="162560" y="226060"/>
                    <a:pt x="199390" y="170180"/>
                    <a:pt x="219710" y="144780"/>
                  </a:cubicBezTo>
                  <a:lnTo>
                    <a:pt x="499110" y="144780"/>
                  </a:lnTo>
                  <a:lnTo>
                    <a:pt x="499110" y="593090"/>
                  </a:lnTo>
                  <a:close/>
                  <a:moveTo>
                    <a:pt x="1363980" y="608330"/>
                  </a:moveTo>
                  <a:lnTo>
                    <a:pt x="635000" y="608330"/>
                  </a:lnTo>
                  <a:lnTo>
                    <a:pt x="635000" y="128270"/>
                  </a:lnTo>
                  <a:lnTo>
                    <a:pt x="1363980" y="128270"/>
                  </a:lnTo>
                  <a:lnTo>
                    <a:pt x="1363980" y="608330"/>
                  </a:lnTo>
                  <a:close/>
                  <a:moveTo>
                    <a:pt x="7047543" y="599440"/>
                  </a:moveTo>
                  <a:lnTo>
                    <a:pt x="1502410" y="599440"/>
                  </a:lnTo>
                  <a:lnTo>
                    <a:pt x="1502410" y="129540"/>
                  </a:lnTo>
                  <a:lnTo>
                    <a:pt x="7047543" y="129540"/>
                  </a:lnTo>
                  <a:lnTo>
                    <a:pt x="7047543" y="599440"/>
                  </a:lnTo>
                  <a:close/>
                  <a:moveTo>
                    <a:pt x="7697783" y="414020"/>
                  </a:moveTo>
                  <a:lnTo>
                    <a:pt x="7198672" y="561340"/>
                  </a:lnTo>
                  <a:lnTo>
                    <a:pt x="7198672" y="167640"/>
                  </a:lnTo>
                  <a:lnTo>
                    <a:pt x="7697783" y="314960"/>
                  </a:lnTo>
                  <a:lnTo>
                    <a:pt x="7697783" y="414020"/>
                  </a:lnTo>
                  <a:close/>
                </a:path>
              </a:pathLst>
            </a:custGeom>
            <a:solidFill>
              <a:srgbClr val="3A3935"/>
            </a:solidFill>
          </p:spPr>
        </p:sp>
      </p:grpSp>
      <p:pic>
        <p:nvPicPr>
          <p:cNvPr id="1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22530" y="18236390"/>
            <a:ext cx="1542918" cy="1542918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82350" y="18469896"/>
            <a:ext cx="1542918" cy="1542918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6854" y="20176457"/>
            <a:ext cx="1542918" cy="1542918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256611" y="20176457"/>
            <a:ext cx="1542918" cy="15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8"/>
          <p:cNvSpPr/>
          <p:nvPr/>
        </p:nvSpPr>
        <p:spPr>
          <a:xfrm>
            <a:off x="1216172" y="99498"/>
            <a:ext cx="12611710" cy="2998035"/>
          </a:xfrm>
          <a:prstGeom prst="rect">
            <a:avLst/>
          </a:prstGeom>
          <a:solidFill>
            <a:srgbClr val="FFCC00"/>
          </a:solidFill>
        </p:spPr>
      </p:sp>
      <p:grpSp>
        <p:nvGrpSpPr>
          <p:cNvPr id="4" name="群組 3"/>
          <p:cNvGrpSpPr/>
          <p:nvPr/>
        </p:nvGrpSpPr>
        <p:grpSpPr>
          <a:xfrm>
            <a:off x="1045937" y="4520232"/>
            <a:ext cx="12611709" cy="3230282"/>
            <a:chOff x="1016855" y="4520232"/>
            <a:chExt cx="12611709" cy="3230282"/>
          </a:xfrm>
        </p:grpSpPr>
        <p:sp>
          <p:nvSpPr>
            <p:cNvPr id="14" name="AutoShape 8"/>
            <p:cNvSpPr/>
            <p:nvPr/>
          </p:nvSpPr>
          <p:spPr>
            <a:xfrm>
              <a:off x="1016855" y="4520232"/>
              <a:ext cx="12611709" cy="3132149"/>
            </a:xfrm>
            <a:prstGeom prst="rect">
              <a:avLst/>
            </a:prstGeom>
            <a:solidFill>
              <a:srgbClr val="FFCC00"/>
            </a:solidFill>
          </p:spPr>
        </p:sp>
        <p:sp>
          <p:nvSpPr>
            <p:cNvPr id="31" name="TextBox 28"/>
            <p:cNvSpPr txBox="1"/>
            <p:nvPr/>
          </p:nvSpPr>
          <p:spPr>
            <a:xfrm>
              <a:off x="3349695" y="5018997"/>
              <a:ext cx="9363075" cy="2731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68"/>
                </a:lnSpc>
              </a:pPr>
              <a:r>
                <a:rPr lang="en-US" altLang="zh-TW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為什麼聽你說</a:t>
              </a:r>
              <a:r>
                <a:rPr lang="en-US" altLang="zh-TW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是南湖高中為高一開設的多元選修課程，由本校陳泓曄老師授課，教授簡報的技能與內涵。</a:t>
              </a:r>
              <a:endParaRPr lang="en-US" sz="4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AutoShape 30"/>
            <p:cNvSpPr/>
            <p:nvPr/>
          </p:nvSpPr>
          <p:spPr>
            <a:xfrm>
              <a:off x="1403408" y="4520232"/>
              <a:ext cx="1351257" cy="3132149"/>
            </a:xfrm>
            <a:prstGeom prst="rect">
              <a:avLst/>
            </a:prstGeom>
            <a:solidFill>
              <a:srgbClr val="222222"/>
            </a:solidFill>
          </p:spPr>
        </p:sp>
        <p:sp>
          <p:nvSpPr>
            <p:cNvPr id="34" name="TextBox 31"/>
            <p:cNvSpPr txBox="1"/>
            <p:nvPr/>
          </p:nvSpPr>
          <p:spPr>
            <a:xfrm>
              <a:off x="1539536" y="4773116"/>
              <a:ext cx="118110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46"/>
                </a:lnSpc>
              </a:pPr>
              <a:r>
                <a:rPr lang="zh-TW" altLang="en-US" sz="54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簡介</a:t>
              </a:r>
              <a:endParaRPr lang="en-US" sz="5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TextBox 2"/>
          <p:cNvSpPr txBox="1"/>
          <p:nvPr/>
        </p:nvSpPr>
        <p:spPr>
          <a:xfrm>
            <a:off x="4618204" y="1455095"/>
            <a:ext cx="10012810" cy="1228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24"/>
              </a:lnSpc>
            </a:pPr>
            <a:r>
              <a:rPr lang="zh-TW" altLang="en-US" sz="10589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課程說明</a:t>
            </a:r>
            <a:endParaRPr lang="en-US" sz="10589" dirty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13935" y="406342"/>
            <a:ext cx="1899097" cy="2448221"/>
          </a:xfrm>
          <a:prstGeom prst="rect">
            <a:avLst/>
          </a:prstGeom>
        </p:spPr>
      </p:pic>
      <p:grpSp>
        <p:nvGrpSpPr>
          <p:cNvPr id="38" name="群組 37"/>
          <p:cNvGrpSpPr/>
          <p:nvPr/>
        </p:nvGrpSpPr>
        <p:grpSpPr>
          <a:xfrm>
            <a:off x="1045937" y="8186281"/>
            <a:ext cx="12611709" cy="3230282"/>
            <a:chOff x="1016855" y="4520232"/>
            <a:chExt cx="12611709" cy="3230282"/>
          </a:xfrm>
        </p:grpSpPr>
        <p:sp>
          <p:nvSpPr>
            <p:cNvPr id="39" name="AutoShape 8"/>
            <p:cNvSpPr/>
            <p:nvPr/>
          </p:nvSpPr>
          <p:spPr>
            <a:xfrm>
              <a:off x="1016855" y="4520232"/>
              <a:ext cx="12611709" cy="3132149"/>
            </a:xfrm>
            <a:prstGeom prst="rect">
              <a:avLst/>
            </a:prstGeom>
            <a:solidFill>
              <a:srgbClr val="FFCC00"/>
            </a:solidFill>
          </p:spPr>
        </p:sp>
        <p:sp>
          <p:nvSpPr>
            <p:cNvPr id="40" name="TextBox 28"/>
            <p:cNvSpPr txBox="1"/>
            <p:nvPr/>
          </p:nvSpPr>
          <p:spPr>
            <a:xfrm>
              <a:off x="3349695" y="5018997"/>
              <a:ext cx="9363075" cy="2731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68"/>
                </a:lnSpc>
              </a:pP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學習運用</a:t>
              </a:r>
              <a:r>
                <a:rPr lang="zh-TW" altLang="en-US" sz="4000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</a:t>
              </a: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技巧，包含</a:t>
              </a:r>
              <a:r>
                <a:rPr lang="zh-TW" altLang="en-US" sz="4000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簡報版面配置、文字摘要、資料蒐集、影片剪輯等</a:t>
              </a: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表達</a:t>
              </a:r>
              <a:r>
                <a:rPr lang="zh-TW" altLang="en-US" sz="4000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自己的報告重點與</a:t>
              </a: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內容。</a:t>
              </a:r>
              <a:endParaRPr lang="en-US" sz="4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AutoShape 30"/>
            <p:cNvSpPr/>
            <p:nvPr/>
          </p:nvSpPr>
          <p:spPr>
            <a:xfrm>
              <a:off x="1403408" y="4520232"/>
              <a:ext cx="1351257" cy="3132149"/>
            </a:xfrm>
            <a:prstGeom prst="rect">
              <a:avLst/>
            </a:prstGeom>
            <a:solidFill>
              <a:srgbClr val="222222"/>
            </a:solidFill>
          </p:spPr>
        </p:sp>
        <p:sp>
          <p:nvSpPr>
            <p:cNvPr id="42" name="TextBox 31"/>
            <p:cNvSpPr txBox="1"/>
            <p:nvPr/>
          </p:nvSpPr>
          <p:spPr>
            <a:xfrm>
              <a:off x="1539536" y="4773116"/>
              <a:ext cx="1181100" cy="1999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46"/>
                </a:lnSpc>
              </a:pPr>
              <a:r>
                <a:rPr lang="zh-TW" altLang="en-US" sz="54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</a:t>
              </a:r>
              <a:endParaRPr lang="en-US" sz="5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1045937" y="11706488"/>
            <a:ext cx="12611709" cy="3230282"/>
            <a:chOff x="1016855" y="4520232"/>
            <a:chExt cx="12611709" cy="3230282"/>
          </a:xfrm>
        </p:grpSpPr>
        <p:sp>
          <p:nvSpPr>
            <p:cNvPr id="44" name="AutoShape 8"/>
            <p:cNvSpPr/>
            <p:nvPr/>
          </p:nvSpPr>
          <p:spPr>
            <a:xfrm>
              <a:off x="1016855" y="4520232"/>
              <a:ext cx="12611709" cy="3132149"/>
            </a:xfrm>
            <a:prstGeom prst="rect">
              <a:avLst/>
            </a:prstGeom>
            <a:solidFill>
              <a:srgbClr val="FFCC00"/>
            </a:solidFill>
          </p:spPr>
        </p:sp>
        <p:sp>
          <p:nvSpPr>
            <p:cNvPr id="45" name="TextBox 28"/>
            <p:cNvSpPr txBox="1"/>
            <p:nvPr/>
          </p:nvSpPr>
          <p:spPr>
            <a:xfrm>
              <a:off x="3349695" y="5018997"/>
              <a:ext cx="9363075" cy="2731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68"/>
                </a:lnSpc>
              </a:pP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學習運用</a:t>
              </a:r>
              <a:r>
                <a:rPr lang="zh-TW" altLang="en-US" sz="4000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</a:t>
              </a: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技巧，包含</a:t>
              </a:r>
              <a:r>
                <a:rPr lang="zh-TW" altLang="en-US" sz="4000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簡報版面配置、文字摘要、資料蒐集、影片剪輯等</a:t>
              </a: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表達</a:t>
              </a:r>
              <a:r>
                <a:rPr lang="zh-TW" altLang="en-US" sz="4000" dirty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自己的報告重點與</a:t>
              </a:r>
              <a:r>
                <a:rPr lang="zh-TW" altLang="en-US" sz="4000" dirty="0" smtClean="0">
                  <a:solidFill>
                    <a:srgbClr val="22222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內容。</a:t>
              </a:r>
              <a:endParaRPr lang="en-US" sz="4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AutoShape 30"/>
            <p:cNvSpPr/>
            <p:nvPr/>
          </p:nvSpPr>
          <p:spPr>
            <a:xfrm>
              <a:off x="1403408" y="4520232"/>
              <a:ext cx="1351257" cy="3132149"/>
            </a:xfrm>
            <a:prstGeom prst="rect">
              <a:avLst/>
            </a:prstGeom>
            <a:solidFill>
              <a:srgbClr val="222222"/>
            </a:solidFill>
          </p:spPr>
        </p:sp>
        <p:sp>
          <p:nvSpPr>
            <p:cNvPr id="47" name="TextBox 31"/>
            <p:cNvSpPr txBox="1"/>
            <p:nvPr/>
          </p:nvSpPr>
          <p:spPr>
            <a:xfrm>
              <a:off x="1539536" y="4773116"/>
              <a:ext cx="1181100" cy="1999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46"/>
                </a:lnSpc>
              </a:pPr>
              <a:r>
                <a:rPr lang="zh-TW" altLang="en-US" sz="54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</a:t>
              </a:r>
              <a:endParaRPr lang="en-US" sz="5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17720"/>
              </p:ext>
            </p:extLst>
          </p:nvPr>
        </p:nvGraphicFramePr>
        <p:xfrm>
          <a:off x="1216172" y="15226695"/>
          <a:ext cx="12611708" cy="593425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92128">
                  <a:extLst>
                    <a:ext uri="{9D8B030D-6E8A-4147-A177-3AD203B41FA5}">
                      <a16:colId xmlns:a16="http://schemas.microsoft.com/office/drawing/2014/main" val="3837298872"/>
                    </a:ext>
                  </a:extLst>
                </a:gridCol>
                <a:gridCol w="4613726">
                  <a:extLst>
                    <a:ext uri="{9D8B030D-6E8A-4147-A177-3AD203B41FA5}">
                      <a16:colId xmlns:a16="http://schemas.microsoft.com/office/drawing/2014/main" val="23353315"/>
                    </a:ext>
                  </a:extLst>
                </a:gridCol>
                <a:gridCol w="1482274">
                  <a:extLst>
                    <a:ext uri="{9D8B030D-6E8A-4147-A177-3AD203B41FA5}">
                      <a16:colId xmlns:a16="http://schemas.microsoft.com/office/drawing/2014/main" val="3001762005"/>
                    </a:ext>
                  </a:extLst>
                </a:gridCol>
                <a:gridCol w="4823580">
                  <a:extLst>
                    <a:ext uri="{9D8B030D-6E8A-4147-A177-3AD203B41FA5}">
                      <a16:colId xmlns:a16="http://schemas.microsoft.com/office/drawing/2014/main" val="1114140836"/>
                    </a:ext>
                  </a:extLst>
                </a:gridCol>
              </a:tblGrid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週次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上課內容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/>
                        <a:t>週次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/>
                        <a:t>上課內容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33748"/>
                  </a:ext>
                </a:extLst>
              </a:tr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一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九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88105"/>
                  </a:ext>
                </a:extLst>
              </a:tr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二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十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59173"/>
                  </a:ext>
                </a:extLst>
              </a:tr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三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十一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65245"/>
                  </a:ext>
                </a:extLst>
              </a:tr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四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十二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59982"/>
                  </a:ext>
                </a:extLst>
              </a:tr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五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十三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19312"/>
                  </a:ext>
                </a:extLst>
              </a:tr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六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十四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178897"/>
                  </a:ext>
                </a:extLst>
              </a:tr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七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十五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45310"/>
                  </a:ext>
                </a:extLst>
              </a:tr>
              <a:tr h="659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八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十六</a:t>
                      </a:r>
                      <a:endParaRPr lang="zh-TW" alt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2222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簡報版面配置</a:t>
                      </a:r>
                      <a:endParaRPr lang="zh-TW" alt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08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2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6748" y="17770376"/>
            <a:ext cx="3171112" cy="35022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585700" y="16920026"/>
            <a:ext cx="2056972" cy="445407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52848" y="746088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課堂成果一</a:t>
            </a:r>
            <a:endParaRPr lang="zh-TW" altLang="zh-TW" sz="8800" b="1" spc="1024" dirty="0">
              <a:solidFill>
                <a:srgbClr val="F7B4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07904" y="4948223"/>
            <a:ext cx="1828800" cy="82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endParaRPr lang="zh-TW" altLang="zh-TW" sz="4800" b="1" spc="1024" dirty="0">
              <a:solidFill>
                <a:srgbClr val="F7B4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785386" y="503249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zh-TW" altLang="zh-TW" sz="4800" b="1" spc="1024" dirty="0">
              <a:solidFill>
                <a:srgbClr val="F7B4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535" y="6068585"/>
            <a:ext cx="6338343" cy="195146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56701" y="5863489"/>
            <a:ext cx="5324799" cy="215656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536" y="8741761"/>
            <a:ext cx="6338342" cy="276582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56701" y="8779866"/>
            <a:ext cx="5357819" cy="272771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36178" y="15113926"/>
            <a:ext cx="3386640" cy="602069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70742" y="15131717"/>
            <a:ext cx="3736039" cy="6215713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80787" y="2346909"/>
            <a:ext cx="14161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作業說明</a:t>
            </a:r>
            <a:r>
              <a:rPr lang="en-US" altLang="zh-TW" sz="48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48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這堂課老師要教我們會合併圖案、拆字藝術、美術效果、圖片或材質填滿。</a:t>
            </a:r>
            <a:endParaRPr lang="zh-TW" altLang="zh-TW" sz="4800" b="1" spc="1024" dirty="0">
              <a:solidFill>
                <a:srgbClr val="F7B4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6536" y="12415691"/>
            <a:ext cx="6338342" cy="204685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156701" y="12415691"/>
            <a:ext cx="5485972" cy="20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9E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9467" y="1094226"/>
            <a:ext cx="13184803" cy="19361699"/>
          </a:xfrm>
          <a:prstGeom prst="rect">
            <a:avLst/>
          </a:prstGeom>
          <a:solidFill>
            <a:srgbClr val="FFFCE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498761">
            <a:off x="10564497" y="17084974"/>
            <a:ext cx="8050872" cy="696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426431">
            <a:off x="10525865" y="14377365"/>
            <a:ext cx="7072851" cy="6074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855250">
            <a:off x="-2812828" y="4260754"/>
            <a:ext cx="7447465" cy="6553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65520">
            <a:off x="-1756934" y="1904257"/>
            <a:ext cx="5734003" cy="46914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54074" y="2686050"/>
            <a:ext cx="841105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6"/>
              </a:lnSpc>
            </a:pPr>
            <a:r>
              <a:rPr lang="zh-TW" altLang="en-US" sz="9600" spc="238" dirty="0" smtClean="0">
                <a:solidFill>
                  <a:srgbClr val="5C5D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課堂成果二</a:t>
            </a:r>
            <a:endParaRPr lang="en-US" sz="9600" spc="238" dirty="0">
              <a:solidFill>
                <a:srgbClr val="5C5D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59124" y="3643196"/>
            <a:ext cx="10323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作業說明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老師教我們簡報的線條視覺引導、螢光筆、圖案幾何設計，要我們設計南湖高中二十周年校慶的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logo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30091" y="6307252"/>
            <a:ext cx="3319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zh-TW" altLang="zh-TW" sz="6000" b="1" spc="1024" dirty="0">
              <a:solidFill>
                <a:srgbClr val="F7B4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4074" y="7443447"/>
            <a:ext cx="9806328" cy="317148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4074" y="14016784"/>
            <a:ext cx="9876234" cy="282683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4074" y="17429365"/>
            <a:ext cx="10422226" cy="3850961"/>
          </a:xfrm>
          <a:prstGeom prst="rect">
            <a:avLst/>
          </a:prstGeom>
        </p:spPr>
      </p:pic>
      <p:sp>
        <p:nvSpPr>
          <p:cNvPr id="20" name="TextBox 31"/>
          <p:cNvSpPr txBox="1"/>
          <p:nvPr/>
        </p:nvSpPr>
        <p:spPr>
          <a:xfrm>
            <a:off x="1568618" y="8439165"/>
            <a:ext cx="1181100" cy="199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6"/>
              </a:lnSpc>
            </a:pPr>
            <a:r>
              <a:rPr lang="zh-TW" altLang="en-US" sz="54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sz="5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96732" y="7805255"/>
            <a:ext cx="738664" cy="2175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/>
              <a:t>線條引導</a:t>
            </a:r>
            <a:endParaRPr lang="zh-TW" altLang="en-US" sz="36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596732" y="10951294"/>
            <a:ext cx="738664" cy="1643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/>
              <a:t>螢光筆</a:t>
            </a:r>
            <a:endParaRPr lang="zh-TW" altLang="en-US" sz="36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568618" y="13997734"/>
            <a:ext cx="738664" cy="2175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/>
              <a:t>幾何設計</a:t>
            </a:r>
            <a:endParaRPr lang="zh-TW" altLang="en-US" sz="3600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1050" y="10951293"/>
            <a:ext cx="9739352" cy="2635039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597459" y="17604700"/>
            <a:ext cx="738664" cy="2175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/>
              <a:t>學習心得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27100" y="8401050"/>
            <a:ext cx="10482328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927100" y="6496050"/>
            <a:ext cx="10482328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27100" y="4591050"/>
            <a:ext cx="10482328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03300" y="2533650"/>
            <a:ext cx="10482328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9500" y="857250"/>
            <a:ext cx="12830175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4"/>
              </a:lnSpc>
            </a:pPr>
            <a:r>
              <a:rPr lang="zh-TW" altLang="en-US" sz="9265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課堂成果三</a:t>
            </a:r>
            <a:endParaRPr lang="en-US" sz="9265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155700" y="2381250"/>
            <a:ext cx="12830175" cy="774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72"/>
              </a:lnSpc>
            </a:pPr>
            <a:r>
              <a:rPr lang="zh-TW" altLang="en-US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作業名稱</a:t>
            </a:r>
            <a:r>
              <a:rPr lang="en-US" altLang="zh-TW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簡報大賽</a:t>
            </a:r>
            <a:endParaRPr lang="en-US" altLang="zh-TW" sz="8000" spc="-617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5072"/>
              </a:lnSpc>
            </a:pPr>
            <a:r>
              <a:rPr lang="zh-TW" altLang="en-US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en-US" altLang="zh-TW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15072"/>
              </a:lnSpc>
            </a:pPr>
            <a:r>
              <a:rPr lang="zh-TW" altLang="en-US" sz="8000" spc="-617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r>
              <a:rPr lang="en-US" altLang="zh-TW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15072"/>
              </a:lnSpc>
            </a:pPr>
            <a:r>
              <a:rPr lang="zh-TW" altLang="en-US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TW" sz="8000" spc="-617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sz="8000" spc="-617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6748" y="17770376"/>
            <a:ext cx="3171112" cy="35022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585700" y="16920026"/>
            <a:ext cx="2056972" cy="445407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20174" y="1657394"/>
            <a:ext cx="12082850" cy="189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81"/>
              </a:lnSpc>
            </a:pPr>
            <a:r>
              <a:rPr lang="zh-TW" altLang="en-US" sz="12000" b="1" spc="1024" dirty="0" smtClean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學期反思</a:t>
            </a:r>
            <a:endParaRPr lang="en-US" sz="12000" b="1" spc="1024" dirty="0">
              <a:solidFill>
                <a:srgbClr val="F7B4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20174" y="3965773"/>
            <a:ext cx="1208285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在這學習過程中，你遇到什麼問題或困難？你又是如何面對或克服？</a:t>
            </a:r>
          </a:p>
          <a:p>
            <a:r>
              <a:rPr lang="en-US" altLang="zh-TW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在這學習過程中，有哪些地方是你感到興趣？為什麼？</a:t>
            </a:r>
          </a:p>
          <a:p>
            <a:r>
              <a:rPr lang="en-US" altLang="zh-TW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在這學習過程中，有哪些地方是值得再努力或改進？為什麼？</a:t>
            </a:r>
          </a:p>
          <a:p>
            <a:r>
              <a:rPr lang="en-US" altLang="zh-TW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這堂課結束後，是否有興趣再進一步作學習的延伸或探究呢？為什麼及如何進行？</a:t>
            </a:r>
          </a:p>
          <a:p>
            <a:r>
              <a:rPr lang="en-US" altLang="zh-TW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你如何將這課堂上所學的成果運用到日常生活當中？</a:t>
            </a:r>
          </a:p>
          <a:p>
            <a:r>
              <a:rPr lang="en-US" altLang="zh-TW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4800" b="1" spc="1024" dirty="0">
                <a:solidFill>
                  <a:srgbClr val="F7B4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若未來有相似的課程你期待這課程能給你怎樣的學習內容或成長呢？</a:t>
            </a:r>
          </a:p>
        </p:txBody>
      </p:sp>
    </p:spTree>
    <p:extLst>
      <p:ext uri="{BB962C8B-B14F-4D97-AF65-F5344CB8AC3E}">
        <p14:creationId xmlns:p14="http://schemas.microsoft.com/office/powerpoint/2010/main" val="8090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549</Words>
  <Application>Microsoft Office PowerPoint</Application>
  <PresentationFormat>自訂</PresentationFormat>
  <Paragraphs>93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Cooper Hewitt Heavy</vt:lpstr>
      <vt:lpstr>Arial</vt:lpstr>
      <vt:lpstr>Cooper Hewitt</vt:lpstr>
      <vt:lpstr>Calibri</vt:lpstr>
      <vt:lpstr>微軟正黑體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smklsn</dc:creator>
  <cp:lastModifiedBy>王建富</cp:lastModifiedBy>
  <cp:revision>38</cp:revision>
  <dcterms:created xsi:type="dcterms:W3CDTF">2006-08-16T00:00:00Z</dcterms:created>
  <dcterms:modified xsi:type="dcterms:W3CDTF">2021-12-08T23:58:47Z</dcterms:modified>
  <dc:identifier>DAEsMPRnzm4</dc:identifier>
</cp:coreProperties>
</file>