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5" r:id="rId2"/>
    <p:sldId id="296" r:id="rId3"/>
    <p:sldId id="301" r:id="rId4"/>
    <p:sldId id="302" r:id="rId5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FD4443E-F989-4FC4-A0C8-D5A2AF1F390B}" styleName="深色樣式 1 - 輔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深色樣式 1 - 輔色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0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251B6B-1B17-4F3D-BD87-AB8FD267563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8B9E305-3672-461F-AAC1-365833747C94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</a:rPr>
            <a:t>課程介紹</a:t>
          </a:r>
          <a:endParaRPr lang="zh-TW" altLang="en-US" sz="1600" b="1" dirty="0">
            <a:solidFill>
              <a:schemeClr val="tx1"/>
            </a:solidFill>
          </a:endParaRPr>
        </a:p>
      </dgm:t>
    </dgm:pt>
    <dgm:pt modelId="{283217DC-D3E9-4360-ABBC-65FD9AE29F4D}" type="parTrans" cxnId="{88361D54-F841-4AB4-89CC-7BABC98950DA}">
      <dgm:prSet/>
      <dgm:spPr/>
      <dgm:t>
        <a:bodyPr/>
        <a:lstStyle/>
        <a:p>
          <a:endParaRPr lang="zh-TW" altLang="en-US" sz="1600"/>
        </a:p>
      </dgm:t>
    </dgm:pt>
    <dgm:pt modelId="{3F11EEF4-C62C-4E92-8AB1-288001D9C254}" type="sibTrans" cxnId="{88361D54-F841-4AB4-89CC-7BABC98950DA}">
      <dgm:prSet custT="1"/>
      <dgm:spPr/>
      <dgm:t>
        <a:bodyPr/>
        <a:lstStyle/>
        <a:p>
          <a:endParaRPr lang="zh-TW" altLang="en-US" sz="1600"/>
        </a:p>
      </dgm:t>
    </dgm:pt>
    <dgm:pt modelId="{7FBAF1B4-8601-4BFB-AE95-C43E6A728FAA}">
      <dgm:prSet phldrT="[文字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zh-TW" altLang="en-US" sz="1600" dirty="0" smtClean="0">
              <a:solidFill>
                <a:schemeClr val="tx1">
                  <a:alpha val="17000"/>
                </a:schemeClr>
              </a:solidFill>
            </a:rPr>
            <a:t>過程與成果</a:t>
          </a:r>
          <a:endParaRPr lang="zh-TW" altLang="en-US" sz="1600" dirty="0">
            <a:solidFill>
              <a:schemeClr val="tx1">
                <a:alpha val="17000"/>
              </a:schemeClr>
            </a:solidFill>
          </a:endParaRPr>
        </a:p>
      </dgm:t>
    </dgm:pt>
    <dgm:pt modelId="{32567452-7282-48BB-A146-4678A42835B8}" type="parTrans" cxnId="{EA1A53E0-E8A0-4D31-916D-A3A009EF58CD}">
      <dgm:prSet/>
      <dgm:spPr/>
      <dgm:t>
        <a:bodyPr/>
        <a:lstStyle/>
        <a:p>
          <a:endParaRPr lang="zh-TW" altLang="en-US" sz="1600"/>
        </a:p>
      </dgm:t>
    </dgm:pt>
    <dgm:pt modelId="{AB1A6F1E-46CA-4B66-B2B9-5C38EDF898BC}" type="sibTrans" cxnId="{EA1A53E0-E8A0-4D31-916D-A3A009EF58CD}">
      <dgm:prSet custT="1"/>
      <dgm:spPr/>
      <dgm:t>
        <a:bodyPr/>
        <a:lstStyle/>
        <a:p>
          <a:endParaRPr lang="zh-TW" altLang="en-US" sz="1600"/>
        </a:p>
      </dgm:t>
    </dgm:pt>
    <dgm:pt modelId="{D88CA474-548C-46F4-9FEF-BDDCC2DE61CE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dirty="0" smtClean="0">
              <a:solidFill>
                <a:schemeClr val="tx1">
                  <a:alpha val="21000"/>
                </a:schemeClr>
              </a:solidFill>
            </a:rPr>
            <a:t>反思</a:t>
          </a:r>
          <a:endParaRPr lang="zh-TW" altLang="en-US" sz="1600" dirty="0">
            <a:solidFill>
              <a:schemeClr val="tx1">
                <a:alpha val="21000"/>
              </a:schemeClr>
            </a:solidFill>
          </a:endParaRPr>
        </a:p>
      </dgm:t>
    </dgm:pt>
    <dgm:pt modelId="{BB20BB76-07BC-4ABE-B368-17EEA2A09AF0}" type="par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9A8A9786-F0D1-47FD-AD94-5A4A2E01D07B}" type="sib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DFA823C6-5463-4922-B833-FC373F75E0BE}" type="pres">
      <dgm:prSet presAssocID="{40251B6B-1B17-4F3D-BD87-AB8FD267563F}" presName="Name0" presStyleCnt="0">
        <dgm:presLayoutVars>
          <dgm:dir/>
          <dgm:resizeHandles val="exact"/>
        </dgm:presLayoutVars>
      </dgm:prSet>
      <dgm:spPr/>
    </dgm:pt>
    <dgm:pt modelId="{047671F6-9B78-4B5B-B872-E25B60165E09}" type="pres">
      <dgm:prSet presAssocID="{98B9E305-3672-461F-AAC1-365833747C9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0048DC-5042-4B04-BD9A-6856A3D3EFA6}" type="pres">
      <dgm:prSet presAssocID="{3F11EEF4-C62C-4E92-8AB1-288001D9C254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6574DE37-B7C9-41D1-85BC-8D19D09D3A04}" type="pres">
      <dgm:prSet presAssocID="{3F11EEF4-C62C-4E92-8AB1-288001D9C254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D6959231-BDC7-4FC7-A23A-CD1571C96EA4}" type="pres">
      <dgm:prSet presAssocID="{7FBAF1B4-8601-4BFB-AE95-C43E6A728FA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326492-6D5F-4419-8847-7C05D9171174}" type="pres">
      <dgm:prSet presAssocID="{AB1A6F1E-46CA-4B66-B2B9-5C38EDF898BC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E0C863E8-2FAC-4E66-B777-888121C43AE9}" type="pres">
      <dgm:prSet presAssocID="{AB1A6F1E-46CA-4B66-B2B9-5C38EDF898BC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9D5A541C-2324-4603-B5CA-95488555E8F9}" type="pres">
      <dgm:prSet presAssocID="{D88CA474-548C-46F4-9FEF-BDDCC2DE61C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A1A53E0-E8A0-4D31-916D-A3A009EF58CD}" srcId="{40251B6B-1B17-4F3D-BD87-AB8FD267563F}" destId="{7FBAF1B4-8601-4BFB-AE95-C43E6A728FAA}" srcOrd="1" destOrd="0" parTransId="{32567452-7282-48BB-A146-4678A42835B8}" sibTransId="{AB1A6F1E-46CA-4B66-B2B9-5C38EDF898BC}"/>
    <dgm:cxn modelId="{88361D54-F841-4AB4-89CC-7BABC98950DA}" srcId="{40251B6B-1B17-4F3D-BD87-AB8FD267563F}" destId="{98B9E305-3672-461F-AAC1-365833747C94}" srcOrd="0" destOrd="0" parTransId="{283217DC-D3E9-4360-ABBC-65FD9AE29F4D}" sibTransId="{3F11EEF4-C62C-4E92-8AB1-288001D9C254}"/>
    <dgm:cxn modelId="{BDB91DC9-4464-4867-A973-0CDD925DE621}" type="presOf" srcId="{AB1A6F1E-46CA-4B66-B2B9-5C38EDF898BC}" destId="{9B326492-6D5F-4419-8847-7C05D9171174}" srcOrd="0" destOrd="0" presId="urn:microsoft.com/office/officeart/2005/8/layout/process1"/>
    <dgm:cxn modelId="{242AF9D0-6319-4A85-92FD-DE508A883704}" type="presOf" srcId="{3F11EEF4-C62C-4E92-8AB1-288001D9C254}" destId="{6574DE37-B7C9-41D1-85BC-8D19D09D3A04}" srcOrd="1" destOrd="0" presId="urn:microsoft.com/office/officeart/2005/8/layout/process1"/>
    <dgm:cxn modelId="{9348BAA3-88CC-4896-B888-1364BC3CF641}" type="presOf" srcId="{3F11EEF4-C62C-4E92-8AB1-288001D9C254}" destId="{6D0048DC-5042-4B04-BD9A-6856A3D3EFA6}" srcOrd="0" destOrd="0" presId="urn:microsoft.com/office/officeart/2005/8/layout/process1"/>
    <dgm:cxn modelId="{149A89B8-A03D-4954-A815-1F6BB785E70A}" srcId="{40251B6B-1B17-4F3D-BD87-AB8FD267563F}" destId="{D88CA474-548C-46F4-9FEF-BDDCC2DE61CE}" srcOrd="2" destOrd="0" parTransId="{BB20BB76-07BC-4ABE-B368-17EEA2A09AF0}" sibTransId="{9A8A9786-F0D1-47FD-AD94-5A4A2E01D07B}"/>
    <dgm:cxn modelId="{0BE14783-71A6-42E5-9B9B-872D85C55DAD}" type="presOf" srcId="{AB1A6F1E-46CA-4B66-B2B9-5C38EDF898BC}" destId="{E0C863E8-2FAC-4E66-B777-888121C43AE9}" srcOrd="1" destOrd="0" presId="urn:microsoft.com/office/officeart/2005/8/layout/process1"/>
    <dgm:cxn modelId="{2975D768-81B5-4B2A-8568-33DB3E6584CE}" type="presOf" srcId="{D88CA474-548C-46F4-9FEF-BDDCC2DE61CE}" destId="{9D5A541C-2324-4603-B5CA-95488555E8F9}" srcOrd="0" destOrd="0" presId="urn:microsoft.com/office/officeart/2005/8/layout/process1"/>
    <dgm:cxn modelId="{9128F795-754B-4E23-947A-DCBD8CC3672F}" type="presOf" srcId="{40251B6B-1B17-4F3D-BD87-AB8FD267563F}" destId="{DFA823C6-5463-4922-B833-FC373F75E0BE}" srcOrd="0" destOrd="0" presId="urn:microsoft.com/office/officeart/2005/8/layout/process1"/>
    <dgm:cxn modelId="{12D37C8D-9159-44C8-B3C9-DA825E104835}" type="presOf" srcId="{98B9E305-3672-461F-AAC1-365833747C94}" destId="{047671F6-9B78-4B5B-B872-E25B60165E09}" srcOrd="0" destOrd="0" presId="urn:microsoft.com/office/officeart/2005/8/layout/process1"/>
    <dgm:cxn modelId="{09CFEE13-C61B-4AD1-85D1-FC6BFCCD4039}" type="presOf" srcId="{7FBAF1B4-8601-4BFB-AE95-C43E6A728FAA}" destId="{D6959231-BDC7-4FC7-A23A-CD1571C96EA4}" srcOrd="0" destOrd="0" presId="urn:microsoft.com/office/officeart/2005/8/layout/process1"/>
    <dgm:cxn modelId="{3A54AC15-7A51-4A8C-A850-53F67740F977}" type="presParOf" srcId="{DFA823C6-5463-4922-B833-FC373F75E0BE}" destId="{047671F6-9B78-4B5B-B872-E25B60165E09}" srcOrd="0" destOrd="0" presId="urn:microsoft.com/office/officeart/2005/8/layout/process1"/>
    <dgm:cxn modelId="{BBC4B5D6-275F-4F2F-8CB6-FAD57F9CE547}" type="presParOf" srcId="{DFA823C6-5463-4922-B833-FC373F75E0BE}" destId="{6D0048DC-5042-4B04-BD9A-6856A3D3EFA6}" srcOrd="1" destOrd="0" presId="urn:microsoft.com/office/officeart/2005/8/layout/process1"/>
    <dgm:cxn modelId="{72751174-F568-4C92-AEB5-DBB4A8B96533}" type="presParOf" srcId="{6D0048DC-5042-4B04-BD9A-6856A3D3EFA6}" destId="{6574DE37-B7C9-41D1-85BC-8D19D09D3A04}" srcOrd="0" destOrd="0" presId="urn:microsoft.com/office/officeart/2005/8/layout/process1"/>
    <dgm:cxn modelId="{B317F65A-DD3B-40BD-8154-031FB70571BD}" type="presParOf" srcId="{DFA823C6-5463-4922-B833-FC373F75E0BE}" destId="{D6959231-BDC7-4FC7-A23A-CD1571C96EA4}" srcOrd="2" destOrd="0" presId="urn:microsoft.com/office/officeart/2005/8/layout/process1"/>
    <dgm:cxn modelId="{39F41217-F922-4808-B17B-30FBAA729C50}" type="presParOf" srcId="{DFA823C6-5463-4922-B833-FC373F75E0BE}" destId="{9B326492-6D5F-4419-8847-7C05D9171174}" srcOrd="3" destOrd="0" presId="urn:microsoft.com/office/officeart/2005/8/layout/process1"/>
    <dgm:cxn modelId="{3A32749C-B8EF-4C44-89AA-2BA4405AD9A2}" type="presParOf" srcId="{9B326492-6D5F-4419-8847-7C05D9171174}" destId="{E0C863E8-2FAC-4E66-B777-888121C43AE9}" srcOrd="0" destOrd="0" presId="urn:microsoft.com/office/officeart/2005/8/layout/process1"/>
    <dgm:cxn modelId="{E807EB43-CA29-4F54-AF15-40AFCBBF64B6}" type="presParOf" srcId="{DFA823C6-5463-4922-B833-FC373F75E0BE}" destId="{9D5A541C-2324-4603-B5CA-95488555E8F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251B6B-1B17-4F3D-BD87-AB8FD267563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8B9E305-3672-461F-AAC1-365833747C94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b="0" dirty="0" smtClean="0">
              <a:solidFill>
                <a:schemeClr val="tx1">
                  <a:alpha val="15000"/>
                </a:schemeClr>
              </a:solidFill>
            </a:rPr>
            <a:t>課程介紹</a:t>
          </a:r>
          <a:endParaRPr lang="zh-TW" altLang="en-US" sz="1600" b="0" dirty="0">
            <a:solidFill>
              <a:schemeClr val="tx1">
                <a:alpha val="15000"/>
              </a:schemeClr>
            </a:solidFill>
          </a:endParaRPr>
        </a:p>
      </dgm:t>
    </dgm:pt>
    <dgm:pt modelId="{283217DC-D3E9-4360-ABBC-65FD9AE29F4D}" type="parTrans" cxnId="{88361D54-F841-4AB4-89CC-7BABC98950DA}">
      <dgm:prSet/>
      <dgm:spPr/>
      <dgm:t>
        <a:bodyPr/>
        <a:lstStyle/>
        <a:p>
          <a:endParaRPr lang="zh-TW" altLang="en-US" sz="1600"/>
        </a:p>
      </dgm:t>
    </dgm:pt>
    <dgm:pt modelId="{3F11EEF4-C62C-4E92-8AB1-288001D9C254}" type="sibTrans" cxnId="{88361D54-F841-4AB4-89CC-7BABC98950DA}">
      <dgm:prSet custT="1"/>
      <dgm:spPr/>
      <dgm:t>
        <a:bodyPr/>
        <a:lstStyle/>
        <a:p>
          <a:endParaRPr lang="zh-TW" altLang="en-US" sz="1600"/>
        </a:p>
      </dgm:t>
    </dgm:pt>
    <dgm:pt modelId="{7FBAF1B4-8601-4BFB-AE95-C43E6A728FAA}">
      <dgm:prSet phldrT="[文字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</a:rPr>
            <a:t>過程與成果</a:t>
          </a:r>
          <a:endParaRPr lang="zh-TW" altLang="en-US" sz="1600" b="1" dirty="0">
            <a:solidFill>
              <a:schemeClr val="tx1"/>
            </a:solidFill>
          </a:endParaRPr>
        </a:p>
      </dgm:t>
    </dgm:pt>
    <dgm:pt modelId="{32567452-7282-48BB-A146-4678A42835B8}" type="parTrans" cxnId="{EA1A53E0-E8A0-4D31-916D-A3A009EF58CD}">
      <dgm:prSet/>
      <dgm:spPr/>
      <dgm:t>
        <a:bodyPr/>
        <a:lstStyle/>
        <a:p>
          <a:endParaRPr lang="zh-TW" altLang="en-US" sz="1600"/>
        </a:p>
      </dgm:t>
    </dgm:pt>
    <dgm:pt modelId="{AB1A6F1E-46CA-4B66-B2B9-5C38EDF898BC}" type="sibTrans" cxnId="{EA1A53E0-E8A0-4D31-916D-A3A009EF58CD}">
      <dgm:prSet custT="1"/>
      <dgm:spPr/>
      <dgm:t>
        <a:bodyPr/>
        <a:lstStyle/>
        <a:p>
          <a:endParaRPr lang="zh-TW" altLang="en-US" sz="1600"/>
        </a:p>
      </dgm:t>
    </dgm:pt>
    <dgm:pt modelId="{D88CA474-548C-46F4-9FEF-BDDCC2DE61CE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dirty="0" smtClean="0">
              <a:solidFill>
                <a:schemeClr val="tx1">
                  <a:alpha val="21000"/>
                </a:schemeClr>
              </a:solidFill>
            </a:rPr>
            <a:t>反思</a:t>
          </a:r>
          <a:endParaRPr lang="zh-TW" altLang="en-US" sz="1600" dirty="0">
            <a:solidFill>
              <a:schemeClr val="tx1">
                <a:alpha val="21000"/>
              </a:schemeClr>
            </a:solidFill>
          </a:endParaRPr>
        </a:p>
      </dgm:t>
    </dgm:pt>
    <dgm:pt modelId="{BB20BB76-07BC-4ABE-B368-17EEA2A09AF0}" type="par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9A8A9786-F0D1-47FD-AD94-5A4A2E01D07B}" type="sib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DFA823C6-5463-4922-B833-FC373F75E0BE}" type="pres">
      <dgm:prSet presAssocID="{40251B6B-1B17-4F3D-BD87-AB8FD267563F}" presName="Name0" presStyleCnt="0">
        <dgm:presLayoutVars>
          <dgm:dir/>
          <dgm:resizeHandles val="exact"/>
        </dgm:presLayoutVars>
      </dgm:prSet>
      <dgm:spPr/>
    </dgm:pt>
    <dgm:pt modelId="{047671F6-9B78-4B5B-B872-E25B60165E09}" type="pres">
      <dgm:prSet presAssocID="{98B9E305-3672-461F-AAC1-365833747C9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0048DC-5042-4B04-BD9A-6856A3D3EFA6}" type="pres">
      <dgm:prSet presAssocID="{3F11EEF4-C62C-4E92-8AB1-288001D9C254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6574DE37-B7C9-41D1-85BC-8D19D09D3A04}" type="pres">
      <dgm:prSet presAssocID="{3F11EEF4-C62C-4E92-8AB1-288001D9C254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D6959231-BDC7-4FC7-A23A-CD1571C96EA4}" type="pres">
      <dgm:prSet presAssocID="{7FBAF1B4-8601-4BFB-AE95-C43E6A728FA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326492-6D5F-4419-8847-7C05D9171174}" type="pres">
      <dgm:prSet presAssocID="{AB1A6F1E-46CA-4B66-B2B9-5C38EDF898BC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E0C863E8-2FAC-4E66-B777-888121C43AE9}" type="pres">
      <dgm:prSet presAssocID="{AB1A6F1E-46CA-4B66-B2B9-5C38EDF898BC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9D5A541C-2324-4603-B5CA-95488555E8F9}" type="pres">
      <dgm:prSet presAssocID="{D88CA474-548C-46F4-9FEF-BDDCC2DE61C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A1A53E0-E8A0-4D31-916D-A3A009EF58CD}" srcId="{40251B6B-1B17-4F3D-BD87-AB8FD267563F}" destId="{7FBAF1B4-8601-4BFB-AE95-C43E6A728FAA}" srcOrd="1" destOrd="0" parTransId="{32567452-7282-48BB-A146-4678A42835B8}" sibTransId="{AB1A6F1E-46CA-4B66-B2B9-5C38EDF898BC}"/>
    <dgm:cxn modelId="{88361D54-F841-4AB4-89CC-7BABC98950DA}" srcId="{40251B6B-1B17-4F3D-BD87-AB8FD267563F}" destId="{98B9E305-3672-461F-AAC1-365833747C94}" srcOrd="0" destOrd="0" parTransId="{283217DC-D3E9-4360-ABBC-65FD9AE29F4D}" sibTransId="{3F11EEF4-C62C-4E92-8AB1-288001D9C254}"/>
    <dgm:cxn modelId="{BDB91DC9-4464-4867-A973-0CDD925DE621}" type="presOf" srcId="{AB1A6F1E-46CA-4B66-B2B9-5C38EDF898BC}" destId="{9B326492-6D5F-4419-8847-7C05D9171174}" srcOrd="0" destOrd="0" presId="urn:microsoft.com/office/officeart/2005/8/layout/process1"/>
    <dgm:cxn modelId="{242AF9D0-6319-4A85-92FD-DE508A883704}" type="presOf" srcId="{3F11EEF4-C62C-4E92-8AB1-288001D9C254}" destId="{6574DE37-B7C9-41D1-85BC-8D19D09D3A04}" srcOrd="1" destOrd="0" presId="urn:microsoft.com/office/officeart/2005/8/layout/process1"/>
    <dgm:cxn modelId="{9348BAA3-88CC-4896-B888-1364BC3CF641}" type="presOf" srcId="{3F11EEF4-C62C-4E92-8AB1-288001D9C254}" destId="{6D0048DC-5042-4B04-BD9A-6856A3D3EFA6}" srcOrd="0" destOrd="0" presId="urn:microsoft.com/office/officeart/2005/8/layout/process1"/>
    <dgm:cxn modelId="{149A89B8-A03D-4954-A815-1F6BB785E70A}" srcId="{40251B6B-1B17-4F3D-BD87-AB8FD267563F}" destId="{D88CA474-548C-46F4-9FEF-BDDCC2DE61CE}" srcOrd="2" destOrd="0" parTransId="{BB20BB76-07BC-4ABE-B368-17EEA2A09AF0}" sibTransId="{9A8A9786-F0D1-47FD-AD94-5A4A2E01D07B}"/>
    <dgm:cxn modelId="{0BE14783-71A6-42E5-9B9B-872D85C55DAD}" type="presOf" srcId="{AB1A6F1E-46CA-4B66-B2B9-5C38EDF898BC}" destId="{E0C863E8-2FAC-4E66-B777-888121C43AE9}" srcOrd="1" destOrd="0" presId="urn:microsoft.com/office/officeart/2005/8/layout/process1"/>
    <dgm:cxn modelId="{2975D768-81B5-4B2A-8568-33DB3E6584CE}" type="presOf" srcId="{D88CA474-548C-46F4-9FEF-BDDCC2DE61CE}" destId="{9D5A541C-2324-4603-B5CA-95488555E8F9}" srcOrd="0" destOrd="0" presId="urn:microsoft.com/office/officeart/2005/8/layout/process1"/>
    <dgm:cxn modelId="{9128F795-754B-4E23-947A-DCBD8CC3672F}" type="presOf" srcId="{40251B6B-1B17-4F3D-BD87-AB8FD267563F}" destId="{DFA823C6-5463-4922-B833-FC373F75E0BE}" srcOrd="0" destOrd="0" presId="urn:microsoft.com/office/officeart/2005/8/layout/process1"/>
    <dgm:cxn modelId="{12D37C8D-9159-44C8-B3C9-DA825E104835}" type="presOf" srcId="{98B9E305-3672-461F-AAC1-365833747C94}" destId="{047671F6-9B78-4B5B-B872-E25B60165E09}" srcOrd="0" destOrd="0" presId="urn:microsoft.com/office/officeart/2005/8/layout/process1"/>
    <dgm:cxn modelId="{09CFEE13-C61B-4AD1-85D1-FC6BFCCD4039}" type="presOf" srcId="{7FBAF1B4-8601-4BFB-AE95-C43E6A728FAA}" destId="{D6959231-BDC7-4FC7-A23A-CD1571C96EA4}" srcOrd="0" destOrd="0" presId="urn:microsoft.com/office/officeart/2005/8/layout/process1"/>
    <dgm:cxn modelId="{3A54AC15-7A51-4A8C-A850-53F67740F977}" type="presParOf" srcId="{DFA823C6-5463-4922-B833-FC373F75E0BE}" destId="{047671F6-9B78-4B5B-B872-E25B60165E09}" srcOrd="0" destOrd="0" presId="urn:microsoft.com/office/officeart/2005/8/layout/process1"/>
    <dgm:cxn modelId="{BBC4B5D6-275F-4F2F-8CB6-FAD57F9CE547}" type="presParOf" srcId="{DFA823C6-5463-4922-B833-FC373F75E0BE}" destId="{6D0048DC-5042-4B04-BD9A-6856A3D3EFA6}" srcOrd="1" destOrd="0" presId="urn:microsoft.com/office/officeart/2005/8/layout/process1"/>
    <dgm:cxn modelId="{72751174-F568-4C92-AEB5-DBB4A8B96533}" type="presParOf" srcId="{6D0048DC-5042-4B04-BD9A-6856A3D3EFA6}" destId="{6574DE37-B7C9-41D1-85BC-8D19D09D3A04}" srcOrd="0" destOrd="0" presId="urn:microsoft.com/office/officeart/2005/8/layout/process1"/>
    <dgm:cxn modelId="{B317F65A-DD3B-40BD-8154-031FB70571BD}" type="presParOf" srcId="{DFA823C6-5463-4922-B833-FC373F75E0BE}" destId="{D6959231-BDC7-4FC7-A23A-CD1571C96EA4}" srcOrd="2" destOrd="0" presId="urn:microsoft.com/office/officeart/2005/8/layout/process1"/>
    <dgm:cxn modelId="{39F41217-F922-4808-B17B-30FBAA729C50}" type="presParOf" srcId="{DFA823C6-5463-4922-B833-FC373F75E0BE}" destId="{9B326492-6D5F-4419-8847-7C05D9171174}" srcOrd="3" destOrd="0" presId="urn:microsoft.com/office/officeart/2005/8/layout/process1"/>
    <dgm:cxn modelId="{3A32749C-B8EF-4C44-89AA-2BA4405AD9A2}" type="presParOf" srcId="{9B326492-6D5F-4419-8847-7C05D9171174}" destId="{E0C863E8-2FAC-4E66-B777-888121C43AE9}" srcOrd="0" destOrd="0" presId="urn:microsoft.com/office/officeart/2005/8/layout/process1"/>
    <dgm:cxn modelId="{E807EB43-CA29-4F54-AF15-40AFCBBF64B6}" type="presParOf" srcId="{DFA823C6-5463-4922-B833-FC373F75E0BE}" destId="{9D5A541C-2324-4603-B5CA-95488555E8F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251B6B-1B17-4F3D-BD87-AB8FD267563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8B9E305-3672-461F-AAC1-365833747C94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b="0" dirty="0" smtClean="0">
              <a:solidFill>
                <a:schemeClr val="tx1">
                  <a:alpha val="15000"/>
                </a:schemeClr>
              </a:solidFill>
            </a:rPr>
            <a:t>課程介紹</a:t>
          </a:r>
          <a:endParaRPr lang="zh-TW" altLang="en-US" sz="1600" b="0" dirty="0">
            <a:solidFill>
              <a:schemeClr val="tx1">
                <a:alpha val="15000"/>
              </a:schemeClr>
            </a:solidFill>
          </a:endParaRPr>
        </a:p>
      </dgm:t>
    </dgm:pt>
    <dgm:pt modelId="{283217DC-D3E9-4360-ABBC-65FD9AE29F4D}" type="parTrans" cxnId="{88361D54-F841-4AB4-89CC-7BABC98950DA}">
      <dgm:prSet/>
      <dgm:spPr/>
      <dgm:t>
        <a:bodyPr/>
        <a:lstStyle/>
        <a:p>
          <a:endParaRPr lang="zh-TW" altLang="en-US" sz="1600"/>
        </a:p>
      </dgm:t>
    </dgm:pt>
    <dgm:pt modelId="{3F11EEF4-C62C-4E92-8AB1-288001D9C254}" type="sibTrans" cxnId="{88361D54-F841-4AB4-89CC-7BABC98950DA}">
      <dgm:prSet custT="1"/>
      <dgm:spPr/>
      <dgm:t>
        <a:bodyPr/>
        <a:lstStyle/>
        <a:p>
          <a:endParaRPr lang="zh-TW" altLang="en-US" sz="1600"/>
        </a:p>
      </dgm:t>
    </dgm:pt>
    <dgm:pt modelId="{7FBAF1B4-8601-4BFB-AE95-C43E6A728FAA}">
      <dgm:prSet phldrT="[文字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zh-TW" altLang="en-US" sz="1600" dirty="0" smtClean="0">
              <a:solidFill>
                <a:schemeClr val="tx1">
                  <a:alpha val="16000"/>
                </a:schemeClr>
              </a:solidFill>
            </a:rPr>
            <a:t>過程與成果</a:t>
          </a:r>
          <a:endParaRPr lang="zh-TW" altLang="en-US" sz="1600" dirty="0">
            <a:solidFill>
              <a:schemeClr val="tx1">
                <a:alpha val="16000"/>
              </a:schemeClr>
            </a:solidFill>
          </a:endParaRPr>
        </a:p>
      </dgm:t>
    </dgm:pt>
    <dgm:pt modelId="{32567452-7282-48BB-A146-4678A42835B8}" type="parTrans" cxnId="{EA1A53E0-E8A0-4D31-916D-A3A009EF58CD}">
      <dgm:prSet/>
      <dgm:spPr/>
      <dgm:t>
        <a:bodyPr/>
        <a:lstStyle/>
        <a:p>
          <a:endParaRPr lang="zh-TW" altLang="en-US" sz="1600"/>
        </a:p>
      </dgm:t>
    </dgm:pt>
    <dgm:pt modelId="{AB1A6F1E-46CA-4B66-B2B9-5C38EDF898BC}" type="sibTrans" cxnId="{EA1A53E0-E8A0-4D31-916D-A3A009EF58CD}">
      <dgm:prSet custT="1"/>
      <dgm:spPr/>
      <dgm:t>
        <a:bodyPr/>
        <a:lstStyle/>
        <a:p>
          <a:endParaRPr lang="zh-TW" altLang="en-US" sz="1600"/>
        </a:p>
      </dgm:t>
    </dgm:pt>
    <dgm:pt modelId="{D88CA474-548C-46F4-9FEF-BDDCC2DE61CE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</a:rPr>
            <a:t>反思</a:t>
          </a:r>
          <a:endParaRPr lang="zh-TW" altLang="en-US" sz="1600" b="1" dirty="0">
            <a:solidFill>
              <a:schemeClr val="tx1"/>
            </a:solidFill>
          </a:endParaRPr>
        </a:p>
      </dgm:t>
    </dgm:pt>
    <dgm:pt modelId="{BB20BB76-07BC-4ABE-B368-17EEA2A09AF0}" type="par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9A8A9786-F0D1-47FD-AD94-5A4A2E01D07B}" type="sib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DFA823C6-5463-4922-B833-FC373F75E0BE}" type="pres">
      <dgm:prSet presAssocID="{40251B6B-1B17-4F3D-BD87-AB8FD267563F}" presName="Name0" presStyleCnt="0">
        <dgm:presLayoutVars>
          <dgm:dir/>
          <dgm:resizeHandles val="exact"/>
        </dgm:presLayoutVars>
      </dgm:prSet>
      <dgm:spPr/>
    </dgm:pt>
    <dgm:pt modelId="{047671F6-9B78-4B5B-B872-E25B60165E09}" type="pres">
      <dgm:prSet presAssocID="{98B9E305-3672-461F-AAC1-365833747C9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0048DC-5042-4B04-BD9A-6856A3D3EFA6}" type="pres">
      <dgm:prSet presAssocID="{3F11EEF4-C62C-4E92-8AB1-288001D9C254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6574DE37-B7C9-41D1-85BC-8D19D09D3A04}" type="pres">
      <dgm:prSet presAssocID="{3F11EEF4-C62C-4E92-8AB1-288001D9C254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D6959231-BDC7-4FC7-A23A-CD1571C96EA4}" type="pres">
      <dgm:prSet presAssocID="{7FBAF1B4-8601-4BFB-AE95-C43E6A728FA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326492-6D5F-4419-8847-7C05D9171174}" type="pres">
      <dgm:prSet presAssocID="{AB1A6F1E-46CA-4B66-B2B9-5C38EDF898BC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E0C863E8-2FAC-4E66-B777-888121C43AE9}" type="pres">
      <dgm:prSet presAssocID="{AB1A6F1E-46CA-4B66-B2B9-5C38EDF898BC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9D5A541C-2324-4603-B5CA-95488555E8F9}" type="pres">
      <dgm:prSet presAssocID="{D88CA474-548C-46F4-9FEF-BDDCC2DE61C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A1A53E0-E8A0-4D31-916D-A3A009EF58CD}" srcId="{40251B6B-1B17-4F3D-BD87-AB8FD267563F}" destId="{7FBAF1B4-8601-4BFB-AE95-C43E6A728FAA}" srcOrd="1" destOrd="0" parTransId="{32567452-7282-48BB-A146-4678A42835B8}" sibTransId="{AB1A6F1E-46CA-4B66-B2B9-5C38EDF898BC}"/>
    <dgm:cxn modelId="{88361D54-F841-4AB4-89CC-7BABC98950DA}" srcId="{40251B6B-1B17-4F3D-BD87-AB8FD267563F}" destId="{98B9E305-3672-461F-AAC1-365833747C94}" srcOrd="0" destOrd="0" parTransId="{283217DC-D3E9-4360-ABBC-65FD9AE29F4D}" sibTransId="{3F11EEF4-C62C-4E92-8AB1-288001D9C254}"/>
    <dgm:cxn modelId="{BDB91DC9-4464-4867-A973-0CDD925DE621}" type="presOf" srcId="{AB1A6F1E-46CA-4B66-B2B9-5C38EDF898BC}" destId="{9B326492-6D5F-4419-8847-7C05D9171174}" srcOrd="0" destOrd="0" presId="urn:microsoft.com/office/officeart/2005/8/layout/process1"/>
    <dgm:cxn modelId="{242AF9D0-6319-4A85-92FD-DE508A883704}" type="presOf" srcId="{3F11EEF4-C62C-4E92-8AB1-288001D9C254}" destId="{6574DE37-B7C9-41D1-85BC-8D19D09D3A04}" srcOrd="1" destOrd="0" presId="urn:microsoft.com/office/officeart/2005/8/layout/process1"/>
    <dgm:cxn modelId="{9348BAA3-88CC-4896-B888-1364BC3CF641}" type="presOf" srcId="{3F11EEF4-C62C-4E92-8AB1-288001D9C254}" destId="{6D0048DC-5042-4B04-BD9A-6856A3D3EFA6}" srcOrd="0" destOrd="0" presId="urn:microsoft.com/office/officeart/2005/8/layout/process1"/>
    <dgm:cxn modelId="{149A89B8-A03D-4954-A815-1F6BB785E70A}" srcId="{40251B6B-1B17-4F3D-BD87-AB8FD267563F}" destId="{D88CA474-548C-46F4-9FEF-BDDCC2DE61CE}" srcOrd="2" destOrd="0" parTransId="{BB20BB76-07BC-4ABE-B368-17EEA2A09AF0}" sibTransId="{9A8A9786-F0D1-47FD-AD94-5A4A2E01D07B}"/>
    <dgm:cxn modelId="{0BE14783-71A6-42E5-9B9B-872D85C55DAD}" type="presOf" srcId="{AB1A6F1E-46CA-4B66-B2B9-5C38EDF898BC}" destId="{E0C863E8-2FAC-4E66-B777-888121C43AE9}" srcOrd="1" destOrd="0" presId="urn:microsoft.com/office/officeart/2005/8/layout/process1"/>
    <dgm:cxn modelId="{2975D768-81B5-4B2A-8568-33DB3E6584CE}" type="presOf" srcId="{D88CA474-548C-46F4-9FEF-BDDCC2DE61CE}" destId="{9D5A541C-2324-4603-B5CA-95488555E8F9}" srcOrd="0" destOrd="0" presId="urn:microsoft.com/office/officeart/2005/8/layout/process1"/>
    <dgm:cxn modelId="{9128F795-754B-4E23-947A-DCBD8CC3672F}" type="presOf" srcId="{40251B6B-1B17-4F3D-BD87-AB8FD267563F}" destId="{DFA823C6-5463-4922-B833-FC373F75E0BE}" srcOrd="0" destOrd="0" presId="urn:microsoft.com/office/officeart/2005/8/layout/process1"/>
    <dgm:cxn modelId="{12D37C8D-9159-44C8-B3C9-DA825E104835}" type="presOf" srcId="{98B9E305-3672-461F-AAC1-365833747C94}" destId="{047671F6-9B78-4B5B-B872-E25B60165E09}" srcOrd="0" destOrd="0" presId="urn:microsoft.com/office/officeart/2005/8/layout/process1"/>
    <dgm:cxn modelId="{09CFEE13-C61B-4AD1-85D1-FC6BFCCD4039}" type="presOf" srcId="{7FBAF1B4-8601-4BFB-AE95-C43E6A728FAA}" destId="{D6959231-BDC7-4FC7-A23A-CD1571C96EA4}" srcOrd="0" destOrd="0" presId="urn:microsoft.com/office/officeart/2005/8/layout/process1"/>
    <dgm:cxn modelId="{3A54AC15-7A51-4A8C-A850-53F67740F977}" type="presParOf" srcId="{DFA823C6-5463-4922-B833-FC373F75E0BE}" destId="{047671F6-9B78-4B5B-B872-E25B60165E09}" srcOrd="0" destOrd="0" presId="urn:microsoft.com/office/officeart/2005/8/layout/process1"/>
    <dgm:cxn modelId="{BBC4B5D6-275F-4F2F-8CB6-FAD57F9CE547}" type="presParOf" srcId="{DFA823C6-5463-4922-B833-FC373F75E0BE}" destId="{6D0048DC-5042-4B04-BD9A-6856A3D3EFA6}" srcOrd="1" destOrd="0" presId="urn:microsoft.com/office/officeart/2005/8/layout/process1"/>
    <dgm:cxn modelId="{72751174-F568-4C92-AEB5-DBB4A8B96533}" type="presParOf" srcId="{6D0048DC-5042-4B04-BD9A-6856A3D3EFA6}" destId="{6574DE37-B7C9-41D1-85BC-8D19D09D3A04}" srcOrd="0" destOrd="0" presId="urn:microsoft.com/office/officeart/2005/8/layout/process1"/>
    <dgm:cxn modelId="{B317F65A-DD3B-40BD-8154-031FB70571BD}" type="presParOf" srcId="{DFA823C6-5463-4922-B833-FC373F75E0BE}" destId="{D6959231-BDC7-4FC7-A23A-CD1571C96EA4}" srcOrd="2" destOrd="0" presId="urn:microsoft.com/office/officeart/2005/8/layout/process1"/>
    <dgm:cxn modelId="{39F41217-F922-4808-B17B-30FBAA729C50}" type="presParOf" srcId="{DFA823C6-5463-4922-B833-FC373F75E0BE}" destId="{9B326492-6D5F-4419-8847-7C05D9171174}" srcOrd="3" destOrd="0" presId="urn:microsoft.com/office/officeart/2005/8/layout/process1"/>
    <dgm:cxn modelId="{3A32749C-B8EF-4C44-89AA-2BA4405AD9A2}" type="presParOf" srcId="{9B326492-6D5F-4419-8847-7C05D9171174}" destId="{E0C863E8-2FAC-4E66-B777-888121C43AE9}" srcOrd="0" destOrd="0" presId="urn:microsoft.com/office/officeart/2005/8/layout/process1"/>
    <dgm:cxn modelId="{E807EB43-CA29-4F54-AF15-40AFCBBF64B6}" type="presParOf" srcId="{DFA823C6-5463-4922-B833-FC373F75E0BE}" destId="{9D5A541C-2324-4603-B5CA-95488555E8F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671F6-9B78-4B5B-B872-E25B60165E09}">
      <dsp:nvSpPr>
        <dsp:cNvPr id="0" name=""/>
        <dsp:cNvSpPr/>
      </dsp:nvSpPr>
      <dsp:spPr>
        <a:xfrm>
          <a:off x="4006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solidFill>
                <a:schemeClr val="tx1"/>
              </a:solidFill>
            </a:rPr>
            <a:t>課程介紹</a:t>
          </a:r>
          <a:endParaRPr lang="zh-TW" altLang="en-US" sz="1600" b="1" kern="1200" dirty="0">
            <a:solidFill>
              <a:schemeClr val="tx1"/>
            </a:solidFill>
          </a:endParaRPr>
        </a:p>
      </dsp:txBody>
      <dsp:txXfrm>
        <a:off x="25052" y="155005"/>
        <a:ext cx="1155487" cy="676455"/>
      </dsp:txXfrm>
    </dsp:sp>
    <dsp:sp modelId="{6D0048DC-5042-4B04-BD9A-6856A3D3EFA6}">
      <dsp:nvSpPr>
        <dsp:cNvPr id="0" name=""/>
        <dsp:cNvSpPr/>
      </dsp:nvSpPr>
      <dsp:spPr>
        <a:xfrm>
          <a:off x="1321344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1321344" y="404133"/>
        <a:ext cx="177720" cy="178199"/>
      </dsp:txXfrm>
    </dsp:sp>
    <dsp:sp modelId="{D6959231-BDC7-4FC7-A23A-CD1571C96EA4}">
      <dsp:nvSpPr>
        <dsp:cNvPr id="0" name=""/>
        <dsp:cNvSpPr/>
      </dsp:nvSpPr>
      <dsp:spPr>
        <a:xfrm>
          <a:off x="1680618" y="133959"/>
          <a:ext cx="1197579" cy="718547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solidFill>
                <a:schemeClr val="tx1">
                  <a:alpha val="17000"/>
                </a:schemeClr>
              </a:solidFill>
            </a:rPr>
            <a:t>過程與成果</a:t>
          </a:r>
          <a:endParaRPr lang="zh-TW" altLang="en-US" sz="1600" kern="1200" dirty="0">
            <a:solidFill>
              <a:schemeClr val="tx1">
                <a:alpha val="17000"/>
              </a:schemeClr>
            </a:solidFill>
          </a:endParaRPr>
        </a:p>
      </dsp:txBody>
      <dsp:txXfrm>
        <a:off x="1701664" y="155005"/>
        <a:ext cx="1155487" cy="676455"/>
      </dsp:txXfrm>
    </dsp:sp>
    <dsp:sp modelId="{9B326492-6D5F-4419-8847-7C05D9171174}">
      <dsp:nvSpPr>
        <dsp:cNvPr id="0" name=""/>
        <dsp:cNvSpPr/>
      </dsp:nvSpPr>
      <dsp:spPr>
        <a:xfrm>
          <a:off x="2997956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2997956" y="404133"/>
        <a:ext cx="177720" cy="178199"/>
      </dsp:txXfrm>
    </dsp:sp>
    <dsp:sp modelId="{9D5A541C-2324-4603-B5CA-95488555E8F9}">
      <dsp:nvSpPr>
        <dsp:cNvPr id="0" name=""/>
        <dsp:cNvSpPr/>
      </dsp:nvSpPr>
      <dsp:spPr>
        <a:xfrm>
          <a:off x="3357230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solidFill>
                <a:schemeClr val="tx1">
                  <a:alpha val="21000"/>
                </a:schemeClr>
              </a:solidFill>
            </a:rPr>
            <a:t>反思</a:t>
          </a:r>
          <a:endParaRPr lang="zh-TW" altLang="en-US" sz="1600" kern="1200" dirty="0">
            <a:solidFill>
              <a:schemeClr val="tx1">
                <a:alpha val="21000"/>
              </a:schemeClr>
            </a:solidFill>
          </a:endParaRPr>
        </a:p>
      </dsp:txBody>
      <dsp:txXfrm>
        <a:off x="3378276" y="155005"/>
        <a:ext cx="1155487" cy="6764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671F6-9B78-4B5B-B872-E25B60165E09}">
      <dsp:nvSpPr>
        <dsp:cNvPr id="0" name=""/>
        <dsp:cNvSpPr/>
      </dsp:nvSpPr>
      <dsp:spPr>
        <a:xfrm>
          <a:off x="4006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 smtClean="0">
              <a:solidFill>
                <a:schemeClr val="tx1">
                  <a:alpha val="15000"/>
                </a:schemeClr>
              </a:solidFill>
            </a:rPr>
            <a:t>課程介紹</a:t>
          </a:r>
          <a:endParaRPr lang="zh-TW" altLang="en-US" sz="1600" b="0" kern="1200" dirty="0">
            <a:solidFill>
              <a:schemeClr val="tx1">
                <a:alpha val="15000"/>
              </a:schemeClr>
            </a:solidFill>
          </a:endParaRPr>
        </a:p>
      </dsp:txBody>
      <dsp:txXfrm>
        <a:off x="25052" y="155005"/>
        <a:ext cx="1155487" cy="676455"/>
      </dsp:txXfrm>
    </dsp:sp>
    <dsp:sp modelId="{6D0048DC-5042-4B04-BD9A-6856A3D3EFA6}">
      <dsp:nvSpPr>
        <dsp:cNvPr id="0" name=""/>
        <dsp:cNvSpPr/>
      </dsp:nvSpPr>
      <dsp:spPr>
        <a:xfrm>
          <a:off x="1321344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1321344" y="404133"/>
        <a:ext cx="177720" cy="178199"/>
      </dsp:txXfrm>
    </dsp:sp>
    <dsp:sp modelId="{D6959231-BDC7-4FC7-A23A-CD1571C96EA4}">
      <dsp:nvSpPr>
        <dsp:cNvPr id="0" name=""/>
        <dsp:cNvSpPr/>
      </dsp:nvSpPr>
      <dsp:spPr>
        <a:xfrm>
          <a:off x="1680618" y="133959"/>
          <a:ext cx="1197579" cy="718547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solidFill>
                <a:schemeClr val="tx1"/>
              </a:solidFill>
            </a:rPr>
            <a:t>過程與成果</a:t>
          </a:r>
          <a:endParaRPr lang="zh-TW" altLang="en-US" sz="1600" b="1" kern="1200" dirty="0">
            <a:solidFill>
              <a:schemeClr val="tx1"/>
            </a:solidFill>
          </a:endParaRPr>
        </a:p>
      </dsp:txBody>
      <dsp:txXfrm>
        <a:off x="1701664" y="155005"/>
        <a:ext cx="1155487" cy="676455"/>
      </dsp:txXfrm>
    </dsp:sp>
    <dsp:sp modelId="{9B326492-6D5F-4419-8847-7C05D9171174}">
      <dsp:nvSpPr>
        <dsp:cNvPr id="0" name=""/>
        <dsp:cNvSpPr/>
      </dsp:nvSpPr>
      <dsp:spPr>
        <a:xfrm>
          <a:off x="2997956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2997956" y="404133"/>
        <a:ext cx="177720" cy="178199"/>
      </dsp:txXfrm>
    </dsp:sp>
    <dsp:sp modelId="{9D5A541C-2324-4603-B5CA-95488555E8F9}">
      <dsp:nvSpPr>
        <dsp:cNvPr id="0" name=""/>
        <dsp:cNvSpPr/>
      </dsp:nvSpPr>
      <dsp:spPr>
        <a:xfrm>
          <a:off x="3357230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solidFill>
                <a:schemeClr val="tx1">
                  <a:alpha val="21000"/>
                </a:schemeClr>
              </a:solidFill>
            </a:rPr>
            <a:t>反思</a:t>
          </a:r>
          <a:endParaRPr lang="zh-TW" altLang="en-US" sz="1600" kern="1200" dirty="0">
            <a:solidFill>
              <a:schemeClr val="tx1">
                <a:alpha val="21000"/>
              </a:schemeClr>
            </a:solidFill>
          </a:endParaRPr>
        </a:p>
      </dsp:txBody>
      <dsp:txXfrm>
        <a:off x="3378276" y="155005"/>
        <a:ext cx="1155487" cy="6764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671F6-9B78-4B5B-B872-E25B60165E09}">
      <dsp:nvSpPr>
        <dsp:cNvPr id="0" name=""/>
        <dsp:cNvSpPr/>
      </dsp:nvSpPr>
      <dsp:spPr>
        <a:xfrm>
          <a:off x="4006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 smtClean="0">
              <a:solidFill>
                <a:schemeClr val="tx1">
                  <a:alpha val="15000"/>
                </a:schemeClr>
              </a:solidFill>
            </a:rPr>
            <a:t>課程介紹</a:t>
          </a:r>
          <a:endParaRPr lang="zh-TW" altLang="en-US" sz="1600" b="0" kern="1200" dirty="0">
            <a:solidFill>
              <a:schemeClr val="tx1">
                <a:alpha val="15000"/>
              </a:schemeClr>
            </a:solidFill>
          </a:endParaRPr>
        </a:p>
      </dsp:txBody>
      <dsp:txXfrm>
        <a:off x="25052" y="155005"/>
        <a:ext cx="1155487" cy="676455"/>
      </dsp:txXfrm>
    </dsp:sp>
    <dsp:sp modelId="{6D0048DC-5042-4B04-BD9A-6856A3D3EFA6}">
      <dsp:nvSpPr>
        <dsp:cNvPr id="0" name=""/>
        <dsp:cNvSpPr/>
      </dsp:nvSpPr>
      <dsp:spPr>
        <a:xfrm>
          <a:off x="1321344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1321344" y="404133"/>
        <a:ext cx="177720" cy="178199"/>
      </dsp:txXfrm>
    </dsp:sp>
    <dsp:sp modelId="{D6959231-BDC7-4FC7-A23A-CD1571C96EA4}">
      <dsp:nvSpPr>
        <dsp:cNvPr id="0" name=""/>
        <dsp:cNvSpPr/>
      </dsp:nvSpPr>
      <dsp:spPr>
        <a:xfrm>
          <a:off x="1680618" y="133959"/>
          <a:ext cx="1197579" cy="718547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solidFill>
                <a:schemeClr val="tx1">
                  <a:alpha val="16000"/>
                </a:schemeClr>
              </a:solidFill>
            </a:rPr>
            <a:t>過程與成果</a:t>
          </a:r>
          <a:endParaRPr lang="zh-TW" altLang="en-US" sz="1600" kern="1200" dirty="0">
            <a:solidFill>
              <a:schemeClr val="tx1">
                <a:alpha val="16000"/>
              </a:schemeClr>
            </a:solidFill>
          </a:endParaRPr>
        </a:p>
      </dsp:txBody>
      <dsp:txXfrm>
        <a:off x="1701664" y="155005"/>
        <a:ext cx="1155487" cy="676455"/>
      </dsp:txXfrm>
    </dsp:sp>
    <dsp:sp modelId="{9B326492-6D5F-4419-8847-7C05D9171174}">
      <dsp:nvSpPr>
        <dsp:cNvPr id="0" name=""/>
        <dsp:cNvSpPr/>
      </dsp:nvSpPr>
      <dsp:spPr>
        <a:xfrm>
          <a:off x="2997956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2997956" y="404133"/>
        <a:ext cx="177720" cy="178199"/>
      </dsp:txXfrm>
    </dsp:sp>
    <dsp:sp modelId="{9D5A541C-2324-4603-B5CA-95488555E8F9}">
      <dsp:nvSpPr>
        <dsp:cNvPr id="0" name=""/>
        <dsp:cNvSpPr/>
      </dsp:nvSpPr>
      <dsp:spPr>
        <a:xfrm>
          <a:off x="3357230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solidFill>
                <a:schemeClr val="tx1"/>
              </a:solidFill>
            </a:rPr>
            <a:t>反思</a:t>
          </a:r>
          <a:endParaRPr lang="zh-TW" altLang="en-US" sz="1600" b="1" kern="1200" dirty="0">
            <a:solidFill>
              <a:schemeClr val="tx1"/>
            </a:solidFill>
          </a:endParaRPr>
        </a:p>
      </dsp:txBody>
      <dsp:txXfrm>
        <a:off x="3378276" y="155005"/>
        <a:ext cx="1155487" cy="676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4C6AD-8C05-4042-8FC6-2CA9AF0A6C90}" type="datetimeFigureOut">
              <a:rPr lang="zh-TW" altLang="en-US" smtClean="0"/>
              <a:pPr/>
              <a:t>2021/12/1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DB9CF-D324-48BF-AFE8-30A3C7C40B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572000" y="251520"/>
            <a:ext cx="5225081" cy="110883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784" y="8490149"/>
            <a:ext cx="1543050" cy="486833"/>
          </a:xfrm>
        </p:spPr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2021/12/1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328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6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9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2021/12/1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3205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70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2021/12/1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786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70"/>
            <a:ext cx="3471863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2021/12/1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16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4"/>
            <a:ext cx="1478756" cy="774911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4"/>
            <a:ext cx="4350544" cy="77491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2021/12/1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2973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2021/12/1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079739" y="-10152"/>
            <a:ext cx="5778261" cy="14563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13">
              <a:solidFill>
                <a:schemeClr val="bg1"/>
              </a:solidFill>
            </a:endParaRPr>
          </a:p>
        </p:txBody>
      </p:sp>
      <p:sp>
        <p:nvSpPr>
          <p:cNvPr id="8" name="五邊形 7"/>
          <p:cNvSpPr/>
          <p:nvPr/>
        </p:nvSpPr>
        <p:spPr>
          <a:xfrm>
            <a:off x="939146" y="-10152"/>
            <a:ext cx="626856" cy="146651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13"/>
          </a:p>
        </p:txBody>
      </p:sp>
      <p:sp>
        <p:nvSpPr>
          <p:cNvPr id="9" name="五邊形 8"/>
          <p:cNvSpPr/>
          <p:nvPr/>
        </p:nvSpPr>
        <p:spPr>
          <a:xfrm>
            <a:off x="0" y="-10152"/>
            <a:ext cx="1424809" cy="1466519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13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36" t="6289" r="18205" b="78385"/>
          <a:stretch/>
        </p:blipFill>
        <p:spPr>
          <a:xfrm>
            <a:off x="5693322" y="8046385"/>
            <a:ext cx="1164678" cy="108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195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2021/12/1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14"/>
          <p:cNvGrpSpPr/>
          <p:nvPr/>
        </p:nvGrpSpPr>
        <p:grpSpPr>
          <a:xfrm>
            <a:off x="-47275" y="8546460"/>
            <a:ext cx="7137033" cy="619649"/>
            <a:chOff x="-1" y="-29057"/>
            <a:chExt cx="12192001" cy="1080000"/>
          </a:xfrm>
        </p:grpSpPr>
        <p:sp>
          <p:nvSpPr>
            <p:cNvPr id="9" name="五邊形 8"/>
            <p:cNvSpPr/>
            <p:nvPr/>
          </p:nvSpPr>
          <p:spPr>
            <a:xfrm flipH="1">
              <a:off x="7580671" y="-29057"/>
              <a:ext cx="4611329" cy="1080000"/>
            </a:xfrm>
            <a:prstGeom prst="homePlat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013"/>
            </a:p>
          </p:txBody>
        </p:sp>
        <p:sp>
          <p:nvSpPr>
            <p:cNvPr id="8" name="五邊形 7"/>
            <p:cNvSpPr/>
            <p:nvPr/>
          </p:nvSpPr>
          <p:spPr>
            <a:xfrm>
              <a:off x="8925590" y="-29057"/>
              <a:ext cx="1457253" cy="1080000"/>
            </a:xfrm>
            <a:prstGeom prst="homePlat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013"/>
            </a:p>
          </p:txBody>
        </p:sp>
        <p:sp>
          <p:nvSpPr>
            <p:cNvPr id="14" name="五邊形 13"/>
            <p:cNvSpPr/>
            <p:nvPr userDrawn="1"/>
          </p:nvSpPr>
          <p:spPr>
            <a:xfrm>
              <a:off x="-1" y="-29057"/>
              <a:ext cx="10121463" cy="1080000"/>
            </a:xfrm>
            <a:prstGeom prst="homePlat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7876256" y="1233273"/>
            <a:ext cx="5225081" cy="1108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631" y="1787691"/>
            <a:ext cx="6642738" cy="6528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3855" y="6011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844D6-BF4E-4C33-9053-1CC2ABAAD586}" type="datetimeFigureOut">
              <a:rPr lang="zh-TW" altLang="en-US" smtClean="0"/>
              <a:pPr/>
              <a:t>2021/12/1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4080" y="6011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5830" y="6011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606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8" r:id="rId3"/>
    <p:sldLayoutId id="2147483669" r:id="rId4"/>
    <p:sldLayoutId id="2147483671" r:id="rId5"/>
    <p:sldLayoutId id="2147483672" r:id="rId6"/>
    <p:sldLayoutId id="2147483674" r:id="rId7"/>
  </p:sldLayoutIdLst>
  <p:timing>
    <p:tnLst>
      <p:par>
        <p:cTn id="1" dur="indefinite" restart="never" nodeType="tmRoot"/>
      </p:par>
    </p:tnLst>
  </p:timing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39" y="507563"/>
            <a:ext cx="615903" cy="778819"/>
          </a:xfrm>
        </p:spPr>
      </p:pic>
      <p:sp>
        <p:nvSpPr>
          <p:cNvPr id="5" name="文字方塊 4"/>
          <p:cNvSpPr txBox="1"/>
          <p:nvPr/>
        </p:nvSpPr>
        <p:spPr>
          <a:xfrm>
            <a:off x="1079639" y="507563"/>
            <a:ext cx="4698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臺北市立南湖高中</a:t>
            </a:r>
            <a:endParaRPr lang="en-US" altLang="zh-TW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6721" y="1356840"/>
            <a:ext cx="5284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度第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學期課程學習成果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 flipV="1">
            <a:off x="414253" y="2057285"/>
            <a:ext cx="6029495" cy="16001"/>
          </a:xfrm>
          <a:prstGeom prst="line">
            <a:avLst/>
          </a:prstGeom>
          <a:ln w="57150">
            <a:solidFill>
              <a:schemeClr val="accent6">
                <a:alpha val="6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826458" y="2460908"/>
            <a:ext cx="5440103" cy="3108543"/>
          </a:xfrm>
          <a:prstGeom prst="rect">
            <a:avLst/>
          </a:prstGeom>
          <a:ln w="12700"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請將作品代表照片</a:t>
            </a:r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置放於此處</a:t>
            </a:r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3463"/>
              </p:ext>
            </p:extLst>
          </p:nvPr>
        </p:nvGraphicFramePr>
        <p:xfrm>
          <a:off x="704794" y="6156176"/>
          <a:ext cx="5448413" cy="1936769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1399607">
                  <a:extLst>
                    <a:ext uri="{9D8B030D-6E8A-4147-A177-3AD203B41FA5}">
                      <a16:colId xmlns:a16="http://schemas.microsoft.com/office/drawing/2014/main" val="2503372639"/>
                    </a:ext>
                  </a:extLst>
                </a:gridCol>
                <a:gridCol w="1367659">
                  <a:extLst>
                    <a:ext uri="{9D8B030D-6E8A-4147-A177-3AD203B41FA5}">
                      <a16:colId xmlns:a16="http://schemas.microsoft.com/office/drawing/2014/main" val="1387703536"/>
                    </a:ext>
                  </a:extLst>
                </a:gridCol>
                <a:gridCol w="818148">
                  <a:extLst>
                    <a:ext uri="{9D8B030D-6E8A-4147-A177-3AD203B41FA5}">
                      <a16:colId xmlns:a16="http://schemas.microsoft.com/office/drawing/2014/main" val="356215753"/>
                    </a:ext>
                  </a:extLst>
                </a:gridCol>
                <a:gridCol w="1862999">
                  <a:extLst>
                    <a:ext uri="{9D8B030D-6E8A-4147-A177-3AD203B41FA5}">
                      <a16:colId xmlns:a16="http://schemas.microsoft.com/office/drawing/2014/main" val="4056033505"/>
                    </a:ext>
                  </a:extLst>
                </a:gridCol>
              </a:tblGrid>
              <a:tr h="565611">
                <a:tc>
                  <a:txBody>
                    <a:bodyPr/>
                    <a:lstStyle/>
                    <a:p>
                      <a:pPr marL="0" marR="0" lvl="1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課程名稱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834785"/>
                  </a:ext>
                </a:extLst>
              </a:tr>
              <a:tr h="56561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授課教師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047623"/>
                  </a:ext>
                </a:extLst>
              </a:tr>
              <a:tr h="805547">
                <a:tc>
                  <a:txBody>
                    <a:bodyPr/>
                    <a:lstStyle/>
                    <a:p>
                      <a:pPr marL="0" marR="0" lvl="1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班級座號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姓名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85715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230654"/>
              </p:ext>
            </p:extLst>
          </p:nvPr>
        </p:nvGraphicFramePr>
        <p:xfrm>
          <a:off x="1102429" y="-11185"/>
          <a:ext cx="4558817" cy="986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直線接點 3"/>
          <p:cNvCxnSpPr/>
          <p:nvPr/>
        </p:nvCxnSpPr>
        <p:spPr>
          <a:xfrm flipV="1">
            <a:off x="367091" y="1115616"/>
            <a:ext cx="6029495" cy="16001"/>
          </a:xfrm>
          <a:prstGeom prst="line">
            <a:avLst/>
          </a:prstGeom>
          <a:ln w="57150">
            <a:solidFill>
              <a:schemeClr val="accent6">
                <a:alpha val="6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367091" y="1359423"/>
            <a:ext cx="3262432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、課程介紹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67091" y="2294502"/>
            <a:ext cx="6302269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dirty="0">
                <a:latin typeface="微軟正黑體" panose="020B0604030504040204" pitchFamily="34" charset="-120"/>
              </a:rPr>
              <a:t>請簡述本主題或章節學習重點，並列點說明</a:t>
            </a:r>
            <a:r>
              <a:rPr lang="en-US" altLang="zh-TW" sz="2400" dirty="0" smtClean="0">
                <a:latin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或者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簡述上課內容，例如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老師的上課方式、教學內容或主題、作業</a:t>
            </a:r>
            <a:r>
              <a:rPr lang="zh-TW" altLang="en-US" sz="2400" dirty="0">
                <a:latin typeface="微軟正黑體" panose="020B0604030504040204" pitchFamily="34" charset="-120"/>
              </a:rPr>
              <a:t>要求及評量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方式。</a:t>
            </a:r>
            <a:r>
              <a:rPr lang="en-US" altLang="zh-TW" sz="2400" dirty="0" smtClean="0">
                <a:latin typeface="微軟正黑體" panose="020B0604030504040204" pitchFamily="34" charset="-120"/>
              </a:rPr>
              <a:t>)</a:t>
            </a:r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一開始想怎麼規劃、準備、</a:t>
            </a:r>
            <a:r>
              <a:rPr lang="zh-TW" altLang="en-US" sz="2400" dirty="0">
                <a:latin typeface="微軟正黑體" panose="020B0604030504040204" pitchFamily="34" charset="-120"/>
              </a:rPr>
              <a:t>產出課程學習成果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</a:rPr>
              <a:t>【</a:t>
            </a:r>
            <a:r>
              <a:rPr lang="zh-TW" altLang="en-US" sz="2400" dirty="0">
                <a:latin typeface="微軟正黑體" panose="020B0604030504040204" pitchFamily="34" charset="-120"/>
              </a:rPr>
              <a:t>以上文字說明請先刪除再編寫</a:t>
            </a:r>
            <a:r>
              <a:rPr lang="en-US" altLang="zh-TW" sz="2400" dirty="0">
                <a:latin typeface="微軟正黑體" panose="020B0604030504040204" pitchFamily="34" charset="-120"/>
              </a:rPr>
              <a:t>】</a:t>
            </a:r>
          </a:p>
          <a:p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230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217331"/>
              </p:ext>
            </p:extLst>
          </p:nvPr>
        </p:nvGraphicFramePr>
        <p:xfrm>
          <a:off x="1102429" y="-11185"/>
          <a:ext cx="4558817" cy="986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直線接點 3"/>
          <p:cNvCxnSpPr/>
          <p:nvPr/>
        </p:nvCxnSpPr>
        <p:spPr>
          <a:xfrm flipV="1">
            <a:off x="367091" y="1115616"/>
            <a:ext cx="6029495" cy="16001"/>
          </a:xfrm>
          <a:prstGeom prst="line">
            <a:avLst/>
          </a:prstGeom>
          <a:ln w="57150">
            <a:solidFill>
              <a:schemeClr val="accent6">
                <a:alpha val="6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367091" y="1359423"/>
            <a:ext cx="3775393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、過程與成果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84048" y="2296198"/>
            <a:ext cx="601253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+mj-ea"/>
                <a:ea typeface="+mj-ea"/>
              </a:rPr>
              <a:t>參考</a:t>
            </a:r>
            <a:r>
              <a:rPr lang="en-US" altLang="zh-TW" sz="2000" dirty="0" smtClean="0">
                <a:latin typeface="+mj-ea"/>
                <a:ea typeface="+mj-ea"/>
              </a:rPr>
              <a:t>:</a:t>
            </a:r>
          </a:p>
          <a:p>
            <a:r>
              <a:rPr lang="en-US" altLang="zh-TW" sz="2000" dirty="0" smtClean="0">
                <a:latin typeface="+mj-ea"/>
                <a:ea typeface="+mj-ea"/>
              </a:rPr>
              <a:t>1.</a:t>
            </a:r>
            <a:r>
              <a:rPr lang="zh-TW" altLang="en-US" sz="2000" dirty="0" smtClean="0">
                <a:latin typeface="+mj-ea"/>
                <a:ea typeface="+mj-ea"/>
              </a:rPr>
              <a:t>課堂</a:t>
            </a:r>
            <a:r>
              <a:rPr lang="zh-TW" altLang="en-US" sz="2000" dirty="0">
                <a:latin typeface="+mj-ea"/>
                <a:ea typeface="+mj-ea"/>
              </a:rPr>
              <a:t>作業</a:t>
            </a:r>
            <a:r>
              <a:rPr lang="en-US" altLang="zh-TW" sz="2000" dirty="0">
                <a:latin typeface="+mj-ea"/>
                <a:ea typeface="+mj-ea"/>
              </a:rPr>
              <a:t>(</a:t>
            </a:r>
            <a:r>
              <a:rPr lang="zh-TW" altLang="en-US" sz="2000" dirty="0">
                <a:latin typeface="+mj-ea"/>
                <a:ea typeface="+mj-ea"/>
              </a:rPr>
              <a:t>學習單</a:t>
            </a:r>
            <a:r>
              <a:rPr lang="en-US" altLang="zh-TW" sz="2000" dirty="0" smtClean="0">
                <a:latin typeface="+mj-ea"/>
                <a:ea typeface="+mj-ea"/>
              </a:rPr>
              <a:t>)</a:t>
            </a:r>
            <a:r>
              <a:rPr lang="en-US" altLang="zh-TW" sz="2000" dirty="0">
                <a:latin typeface="+mj-ea"/>
                <a:ea typeface="+mj-ea"/>
              </a:rPr>
              <a:t> </a:t>
            </a:r>
            <a:r>
              <a:rPr lang="zh-TW" altLang="en-US" sz="2000" dirty="0" smtClean="0">
                <a:latin typeface="+mj-ea"/>
                <a:ea typeface="+mj-ea"/>
              </a:rPr>
              <a:t>，學習</a:t>
            </a:r>
            <a:r>
              <a:rPr lang="zh-TW" altLang="en-US" sz="2000" dirty="0">
                <a:latin typeface="+mj-ea"/>
                <a:ea typeface="+mj-ea"/>
              </a:rPr>
              <a:t>日誌、筆記</a:t>
            </a:r>
            <a:r>
              <a:rPr lang="zh-TW" altLang="en-US" sz="2000" dirty="0" smtClean="0">
                <a:latin typeface="+mj-ea"/>
                <a:ea typeface="+mj-ea"/>
              </a:rPr>
              <a:t>、成果或創作，參加證明文件或獎狀之照片貼</a:t>
            </a:r>
            <a:r>
              <a:rPr lang="zh-TW" altLang="en-US" sz="2000" dirty="0">
                <a:latin typeface="+mj-ea"/>
                <a:ea typeface="+mj-ea"/>
              </a:rPr>
              <a:t>在此處，並加入文字</a:t>
            </a:r>
            <a:r>
              <a:rPr lang="zh-TW" altLang="en-US" sz="2000" dirty="0" smtClean="0">
                <a:latin typeface="+mj-ea"/>
                <a:ea typeface="+mj-ea"/>
              </a:rPr>
              <a:t>框，簡述內容。</a:t>
            </a:r>
            <a:endParaRPr lang="en-US" altLang="zh-TW" sz="2000" dirty="0">
              <a:latin typeface="+mj-ea"/>
              <a:ea typeface="+mj-ea"/>
            </a:endParaRPr>
          </a:p>
          <a:p>
            <a:r>
              <a:rPr lang="en-US" altLang="zh-TW" sz="2000" dirty="0" smtClean="0">
                <a:latin typeface="+mj-ea"/>
                <a:ea typeface="+mj-ea"/>
              </a:rPr>
              <a:t>2.</a:t>
            </a:r>
            <a:r>
              <a:rPr lang="zh-TW" altLang="en-US" sz="2000" dirty="0" smtClean="0">
                <a:latin typeface="+mj-ea"/>
                <a:ea typeface="+mj-ea"/>
              </a:rPr>
              <a:t>陳述</a:t>
            </a:r>
            <a:r>
              <a:rPr lang="zh-TW" altLang="en-US" sz="2000" dirty="0">
                <a:latin typeface="+mj-ea"/>
                <a:ea typeface="+mj-ea"/>
              </a:rPr>
              <a:t>印象最深的幾個單元</a:t>
            </a:r>
            <a:r>
              <a:rPr lang="zh-TW" altLang="en-US" sz="2000" dirty="0" smtClean="0">
                <a:latin typeface="+mj-ea"/>
                <a:ea typeface="+mj-ea"/>
              </a:rPr>
              <a:t>。</a:t>
            </a:r>
            <a:endParaRPr lang="en-US" altLang="zh-TW" sz="2000" dirty="0" smtClean="0">
              <a:latin typeface="+mj-ea"/>
              <a:ea typeface="+mj-ea"/>
            </a:endParaRPr>
          </a:p>
          <a:p>
            <a:r>
              <a:rPr lang="en-US" altLang="zh-TW" sz="2000" dirty="0" smtClean="0">
                <a:latin typeface="+mj-ea"/>
                <a:ea typeface="+mj-ea"/>
              </a:rPr>
              <a:t>3.</a:t>
            </a:r>
            <a:r>
              <a:rPr lang="zh-TW" altLang="en-US" sz="2000" dirty="0">
                <a:latin typeface="+mj-ea"/>
                <a:ea typeface="+mj-ea"/>
              </a:rPr>
              <a:t>是否遇到瓶頸，最後如何克服。</a:t>
            </a:r>
            <a:endParaRPr lang="en-US" altLang="zh-TW" sz="2000" dirty="0">
              <a:latin typeface="+mj-ea"/>
              <a:ea typeface="+mj-ea"/>
            </a:endParaRPr>
          </a:p>
          <a:p>
            <a:r>
              <a:rPr lang="en-US" altLang="zh-TW" sz="2000" dirty="0" smtClean="0">
                <a:latin typeface="+mj-ea"/>
                <a:ea typeface="+mj-ea"/>
              </a:rPr>
              <a:t>4.</a:t>
            </a:r>
            <a:r>
              <a:rPr lang="zh-TW" altLang="en-US" sz="2000" dirty="0">
                <a:latin typeface="+mj-ea"/>
                <a:ea typeface="+mj-ea"/>
              </a:rPr>
              <a:t>學到的技巧或能力</a:t>
            </a:r>
            <a:r>
              <a:rPr lang="zh-TW" altLang="en-US" sz="2000" dirty="0" smtClean="0">
                <a:latin typeface="+mj-ea"/>
                <a:ea typeface="+mj-ea"/>
              </a:rPr>
              <a:t>。</a:t>
            </a:r>
            <a:endParaRPr lang="en-US" altLang="zh-TW" sz="2000" dirty="0" smtClean="0">
              <a:latin typeface="+mj-ea"/>
              <a:ea typeface="+mj-ea"/>
            </a:endParaRPr>
          </a:p>
          <a:p>
            <a:r>
              <a:rPr lang="en-US" altLang="zh-TW" sz="2000" dirty="0" smtClean="0">
                <a:latin typeface="+mj-ea"/>
                <a:ea typeface="+mj-ea"/>
              </a:rPr>
              <a:t>5.</a:t>
            </a:r>
            <a:r>
              <a:rPr lang="zh-TW" altLang="en-US" sz="2000" dirty="0" smtClean="0">
                <a:latin typeface="+mj-ea"/>
                <a:ea typeface="+mj-ea"/>
              </a:rPr>
              <a:t>如有分組，</a:t>
            </a:r>
            <a:r>
              <a:rPr lang="zh-TW" altLang="en-US" sz="2000" dirty="0">
                <a:latin typeface="+mj-ea"/>
                <a:ea typeface="+mj-ea"/>
              </a:rPr>
              <a:t>簡</a:t>
            </a:r>
            <a:r>
              <a:rPr lang="zh-TW" altLang="en-US" sz="2000" dirty="0" smtClean="0">
                <a:latin typeface="+mj-ea"/>
                <a:ea typeface="+mj-ea"/>
              </a:rPr>
              <a:t>述分工及你負責的</a:t>
            </a:r>
            <a:r>
              <a:rPr lang="zh-TW" altLang="en-US" sz="2000" dirty="0">
                <a:latin typeface="+mj-ea"/>
                <a:ea typeface="+mj-ea"/>
              </a:rPr>
              <a:t>部分</a:t>
            </a:r>
            <a:r>
              <a:rPr lang="zh-TW" altLang="en-US" sz="2000" dirty="0" smtClean="0">
                <a:latin typeface="+mj-ea"/>
                <a:ea typeface="+mj-ea"/>
              </a:rPr>
              <a:t>。並貼上討論照片。</a:t>
            </a:r>
            <a:endParaRPr lang="en-US" altLang="zh-TW" sz="2000" dirty="0" smtClean="0">
              <a:latin typeface="+mj-ea"/>
              <a:ea typeface="+mj-ea"/>
            </a:endParaRPr>
          </a:p>
          <a:p>
            <a:r>
              <a:rPr lang="zh-TW" altLang="en-US" sz="2000" dirty="0">
                <a:latin typeface="+mj-ea"/>
                <a:ea typeface="+mj-ea"/>
              </a:rPr>
              <a:t> </a:t>
            </a:r>
            <a:r>
              <a:rPr lang="zh-TW" altLang="en-US" sz="2000" dirty="0" smtClean="0">
                <a:latin typeface="+mj-ea"/>
                <a:ea typeface="+mj-ea"/>
              </a:rPr>
              <a:t>           </a:t>
            </a:r>
            <a:r>
              <a:rPr lang="en-US" altLang="zh-TW" sz="2000" dirty="0">
                <a:latin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</a:rPr>
              <a:t>以上文字說明請先刪除再編寫</a:t>
            </a:r>
            <a:r>
              <a:rPr lang="en-US" altLang="zh-TW" sz="2000" dirty="0">
                <a:latin typeface="微軟正黑體" panose="020B0604030504040204" pitchFamily="34" charset="-120"/>
              </a:rPr>
              <a:t>】</a:t>
            </a:r>
          </a:p>
          <a:p>
            <a:endParaRPr lang="zh-TW" altLang="en-US" sz="2000" dirty="0">
              <a:latin typeface="+mj-ea"/>
              <a:ea typeface="+mj-ea"/>
            </a:endParaRPr>
          </a:p>
          <a:p>
            <a:r>
              <a:rPr lang="zh-TW" altLang="en-US" sz="2000" dirty="0">
                <a:latin typeface="+mj-ea"/>
                <a:ea typeface="+mj-ea"/>
              </a:rPr>
              <a:t>　　　</a:t>
            </a:r>
            <a:endParaRPr lang="en-US" altLang="zh-TW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1126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232890"/>
              </p:ext>
            </p:extLst>
          </p:nvPr>
        </p:nvGraphicFramePr>
        <p:xfrm>
          <a:off x="1102429" y="-11185"/>
          <a:ext cx="4558817" cy="986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直線接點 3"/>
          <p:cNvCxnSpPr/>
          <p:nvPr/>
        </p:nvCxnSpPr>
        <p:spPr>
          <a:xfrm flipV="1">
            <a:off x="367091" y="1115616"/>
            <a:ext cx="6029495" cy="16001"/>
          </a:xfrm>
          <a:prstGeom prst="line">
            <a:avLst/>
          </a:prstGeom>
          <a:ln w="57150">
            <a:solidFill>
              <a:schemeClr val="accent6">
                <a:alpha val="6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367091" y="1359423"/>
            <a:ext cx="2236510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、反思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84048" y="2296198"/>
            <a:ext cx="5709248" cy="3847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學習</a:t>
            </a:r>
            <a:r>
              <a:rPr lang="zh-TW" altLang="en-US" sz="2000" dirty="0">
                <a:latin typeface="微軟正黑體" panose="020B0604030504040204" pitchFamily="34" charset="-120"/>
              </a:rPr>
              <a:t>完這個章節</a:t>
            </a:r>
            <a:r>
              <a:rPr lang="en-US" altLang="zh-TW" sz="2000" dirty="0">
                <a:latin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</a:rPr>
              <a:t>製作完這個作業後的心得與收穫</a:t>
            </a:r>
          </a:p>
          <a:p>
            <a:r>
              <a:rPr lang="en-US" altLang="zh-TW" sz="2000" dirty="0">
                <a:latin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</a:rPr>
              <a:t>認為本章節學習得好與不好的地方</a:t>
            </a:r>
          </a:p>
          <a:p>
            <a:r>
              <a:rPr lang="en-US" altLang="zh-TW" sz="2000" dirty="0">
                <a:latin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</a:rPr>
              <a:t>與其他章節有關連，可以互相比較分析的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地方</a:t>
            </a:r>
            <a:endParaRPr lang="en-US" altLang="zh-TW" sz="2000" dirty="0" smtClean="0">
              <a:latin typeface="微軟正黑體" panose="020B0604030504040204" pitchFamily="34" charset="-120"/>
            </a:endParaRPr>
          </a:p>
          <a:p>
            <a:r>
              <a:rPr lang="en-US" altLang="zh-TW" sz="2000" dirty="0" smtClean="0">
                <a:latin typeface="微軟正黑體" panose="020B0604030504040204" pitchFamily="34" charset="-120"/>
              </a:rPr>
              <a:t>4.</a:t>
            </a:r>
            <a:r>
              <a:rPr lang="zh-TW" altLang="en-US" sz="2000" dirty="0">
                <a:latin typeface="微軟正黑體" panose="020B0604030504040204" pitchFamily="34" charset="-120"/>
              </a:rPr>
              <a:t>課程學習對自我特質的了解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</a:endParaRPr>
          </a:p>
          <a:p>
            <a:r>
              <a:rPr lang="en-US" altLang="zh-TW" sz="2000" dirty="0" smtClean="0">
                <a:latin typeface="微軟正黑體" panose="020B0604030504040204" pitchFamily="34" charset="-120"/>
              </a:rPr>
              <a:t>5.</a:t>
            </a:r>
            <a:r>
              <a:rPr lang="zh-TW" altLang="en-US" sz="2000" dirty="0">
                <a:latin typeface="微軟正黑體" panose="020B0604030504040204" pitchFamily="34" charset="-120"/>
              </a:rPr>
              <a:t>課程學習對於自我生涯規劃的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影響。</a:t>
            </a:r>
            <a:endParaRPr lang="en-US" altLang="zh-TW" sz="2000" dirty="0" smtClean="0">
              <a:latin typeface="微軟正黑體" panose="020B0604030504040204" pitchFamily="34" charset="-120"/>
            </a:endParaRPr>
          </a:p>
          <a:p>
            <a:r>
              <a:rPr lang="en-US" altLang="zh-TW" sz="2000" dirty="0" smtClean="0">
                <a:latin typeface="微軟正黑體" panose="020B0604030504040204" pitchFamily="34" charset="-120"/>
              </a:rPr>
              <a:t>6.</a:t>
            </a:r>
            <a:r>
              <a:rPr lang="zh-TW" altLang="en-US" sz="2000" dirty="0">
                <a:latin typeface="微軟正黑體" panose="020B0604030504040204" pitchFamily="34" charset="-120"/>
              </a:rPr>
              <a:t>事後可以自行延伸學習的部份。</a:t>
            </a:r>
            <a:endParaRPr lang="en-US" altLang="zh-TW" sz="2000" dirty="0">
              <a:latin typeface="微軟正黑體" panose="020B0604030504040204" pitchFamily="34" charset="-120"/>
            </a:endParaRPr>
          </a:p>
          <a:p>
            <a:endParaRPr lang="zh-TW" altLang="en-US" sz="2000" dirty="0">
              <a:latin typeface="微軟正黑體" panose="020B0604030504040204" pitchFamily="34" charset="-120"/>
            </a:endParaRPr>
          </a:p>
          <a:p>
            <a:r>
              <a:rPr lang="en-US" altLang="zh-TW" sz="2000" dirty="0">
                <a:latin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</a:rPr>
              <a:t>以上文字說明請先刪除再編寫</a:t>
            </a:r>
            <a:r>
              <a:rPr lang="en-US" altLang="zh-TW" sz="2000" dirty="0">
                <a:latin typeface="微軟正黑體" panose="020B0604030504040204" pitchFamily="34" charset="-120"/>
              </a:rPr>
              <a:t>】</a:t>
            </a:r>
          </a:p>
          <a:p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395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41606729-7E10-4A77-B810-B396439C4EA6}" vid="{E71B996D-65D9-48BE-9C61-9D4B4AD0E1D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校務評鑑佈景主題</Template>
  <TotalTime>983</TotalTime>
  <Words>314</Words>
  <Application>Microsoft Office PowerPoint</Application>
  <PresentationFormat>如螢幕大小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佈景主題1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數學寫作實驗班 </dc:title>
  <dc:creator>NHUSH</dc:creator>
  <cp:lastModifiedBy>王建富</cp:lastModifiedBy>
  <cp:revision>80</cp:revision>
  <dcterms:created xsi:type="dcterms:W3CDTF">2017-05-05T01:40:50Z</dcterms:created>
  <dcterms:modified xsi:type="dcterms:W3CDTF">2021-12-01T02:09:23Z</dcterms:modified>
</cp:coreProperties>
</file>