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Microsoft JhengHei" panose="020B0604030504040204" pitchFamily="34" charset="-120"/>
      <p:regular r:id="rId17"/>
      <p:bold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Poppins" panose="02020500000000000000" charset="0"/>
      <p:regular r:id="rId23"/>
      <p:bold r:id="rId24"/>
      <p:italic r:id="rId25"/>
      <p:boldItalic r:id="rId26"/>
    </p:embeddedFont>
    <p:embeddedFont>
      <p:font typeface="Raleway" panose="020B0003030101060003" pitchFamily="34" charset="0"/>
      <p:regular r:id="rId27"/>
    </p:embeddedFont>
    <p:embeddedFont>
      <p:font typeface="Patrick Hand" panose="02020500000000000000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w8Plg0TZFWWlmKJpszLVjHYtm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836" y="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7" name="Google Shape;6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1" name="Google Shape;71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5" name="Google Shape;7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46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6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6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6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16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16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6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6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6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6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16"/>
          <p:cNvGrpSpPr/>
          <p:nvPr/>
        </p:nvGrpSpPr>
        <p:grpSpPr>
          <a:xfrm>
            <a:off x="8530802" y="896316"/>
            <a:ext cx="288076" cy="313735"/>
            <a:chOff x="1022652" y="639441"/>
            <a:chExt cx="288076" cy="313735"/>
          </a:xfrm>
        </p:grpSpPr>
        <p:sp>
          <p:nvSpPr>
            <p:cNvPr id="22" name="Google Shape;22;p16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6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16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26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230" name="Google Shape;230;p2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26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" name="Google Shape;233;p26"/>
          <p:cNvGrpSpPr/>
          <p:nvPr/>
        </p:nvGrpSpPr>
        <p:grpSpPr>
          <a:xfrm rot="1157192">
            <a:off x="8206288" y="4344706"/>
            <a:ext cx="827338" cy="808883"/>
            <a:chOff x="3141075" y="86042"/>
            <a:chExt cx="827319" cy="808865"/>
          </a:xfrm>
        </p:grpSpPr>
        <p:sp>
          <p:nvSpPr>
            <p:cNvPr id="234" name="Google Shape;234;p26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6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26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27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240" name="Google Shape;240;p27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7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27"/>
          <p:cNvGrpSpPr/>
          <p:nvPr/>
        </p:nvGrpSpPr>
        <p:grpSpPr>
          <a:xfrm rot="-3584801">
            <a:off x="7780240" y="-52718"/>
            <a:ext cx="820039" cy="1171610"/>
            <a:chOff x="429300" y="4096370"/>
            <a:chExt cx="412866" cy="589872"/>
          </a:xfrm>
        </p:grpSpPr>
        <p:sp>
          <p:nvSpPr>
            <p:cNvPr id="243" name="Google Shape;243;p27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7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250" name="Google Shape;250;p27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1" name="Google Shape;251;p27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252" name="Google Shape;252;p27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7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27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8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8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8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8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29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264" name="Google Shape;264;p2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29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9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8" name="Google Shape;268;p29"/>
          <p:cNvGrpSpPr/>
          <p:nvPr/>
        </p:nvGrpSpPr>
        <p:grpSpPr>
          <a:xfrm rot="1413176">
            <a:off x="190329" y="183532"/>
            <a:ext cx="850039" cy="1116502"/>
            <a:chOff x="181728" y="3902897"/>
            <a:chExt cx="850031" cy="1116492"/>
          </a:xfrm>
        </p:grpSpPr>
        <p:grpSp>
          <p:nvGrpSpPr>
            <p:cNvPr id="269" name="Google Shape;269;p29"/>
            <p:cNvGrpSpPr/>
            <p:nvPr/>
          </p:nvGrpSpPr>
          <p:grpSpPr>
            <a:xfrm>
              <a:off x="181728" y="3902897"/>
              <a:ext cx="850031" cy="1116492"/>
              <a:chOff x="181728" y="3902897"/>
              <a:chExt cx="850031" cy="1116492"/>
            </a:xfrm>
          </p:grpSpPr>
          <p:sp>
            <p:nvSpPr>
              <p:cNvPr id="270" name="Google Shape;270;p29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9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9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29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4" name="Google Shape;274;p29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29"/>
          <p:cNvGrpSpPr/>
          <p:nvPr/>
        </p:nvGrpSpPr>
        <p:grpSpPr>
          <a:xfrm>
            <a:off x="8193350" y="216813"/>
            <a:ext cx="1290421" cy="820101"/>
            <a:chOff x="7685850" y="32550"/>
            <a:chExt cx="1290421" cy="820101"/>
          </a:xfrm>
        </p:grpSpPr>
        <p:sp>
          <p:nvSpPr>
            <p:cNvPr id="276" name="Google Shape;276;p29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p29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" name="Google Shape;294;p29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295" name="Google Shape;295;p2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" name="Google Shape;297;p29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7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7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7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2" name="Google Shape;32;p17"/>
          <p:cNvGrpSpPr/>
          <p:nvPr/>
        </p:nvGrpSpPr>
        <p:grpSpPr>
          <a:xfrm>
            <a:off x="7110452" y="4123771"/>
            <a:ext cx="2429675" cy="1216626"/>
            <a:chOff x="7110452" y="4123771"/>
            <a:chExt cx="2429675" cy="1216626"/>
          </a:xfrm>
        </p:grpSpPr>
        <p:sp>
          <p:nvSpPr>
            <p:cNvPr id="33" name="Google Shape;33;p17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7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1651725" y="1543838"/>
            <a:ext cx="23364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title" idx="2"/>
          </p:nvPr>
        </p:nvSpPr>
        <p:spPr>
          <a:xfrm>
            <a:off x="962775" y="1496138"/>
            <a:ext cx="699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ubTitle" idx="1"/>
          </p:nvPr>
        </p:nvSpPr>
        <p:spPr>
          <a:xfrm>
            <a:off x="1651725" y="2006463"/>
            <a:ext cx="2336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title" idx="3"/>
          </p:nvPr>
        </p:nvSpPr>
        <p:spPr>
          <a:xfrm>
            <a:off x="2713350" y="537875"/>
            <a:ext cx="37173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title" idx="4"/>
          </p:nvPr>
        </p:nvSpPr>
        <p:spPr>
          <a:xfrm>
            <a:off x="5844813" y="1543850"/>
            <a:ext cx="23364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title" idx="5"/>
          </p:nvPr>
        </p:nvSpPr>
        <p:spPr>
          <a:xfrm>
            <a:off x="5155863" y="1496150"/>
            <a:ext cx="699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ubTitle" idx="6"/>
          </p:nvPr>
        </p:nvSpPr>
        <p:spPr>
          <a:xfrm>
            <a:off x="5844813" y="2006475"/>
            <a:ext cx="2336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title" idx="7"/>
          </p:nvPr>
        </p:nvSpPr>
        <p:spPr>
          <a:xfrm>
            <a:off x="1651725" y="3377588"/>
            <a:ext cx="23364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title" idx="8"/>
          </p:nvPr>
        </p:nvSpPr>
        <p:spPr>
          <a:xfrm>
            <a:off x="962775" y="3329888"/>
            <a:ext cx="699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ubTitle" idx="9"/>
          </p:nvPr>
        </p:nvSpPr>
        <p:spPr>
          <a:xfrm>
            <a:off x="1651725" y="3840213"/>
            <a:ext cx="2336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title" idx="13"/>
          </p:nvPr>
        </p:nvSpPr>
        <p:spPr>
          <a:xfrm>
            <a:off x="5844813" y="3377600"/>
            <a:ext cx="23364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title" idx="14"/>
          </p:nvPr>
        </p:nvSpPr>
        <p:spPr>
          <a:xfrm>
            <a:off x="5155863" y="3329900"/>
            <a:ext cx="699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ubTitle" idx="15"/>
          </p:nvPr>
        </p:nvSpPr>
        <p:spPr>
          <a:xfrm>
            <a:off x="5844813" y="3840225"/>
            <a:ext cx="2336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0" name="Google Shape;50;p18"/>
          <p:cNvGrpSpPr/>
          <p:nvPr/>
        </p:nvGrpSpPr>
        <p:grpSpPr>
          <a:xfrm>
            <a:off x="397551" y="281000"/>
            <a:ext cx="457711" cy="445973"/>
            <a:chOff x="397551" y="281000"/>
            <a:chExt cx="457711" cy="445973"/>
          </a:xfrm>
        </p:grpSpPr>
        <p:sp>
          <p:nvSpPr>
            <p:cNvPr id="51" name="Google Shape;51;p18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8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724075" y="1333388"/>
            <a:ext cx="29370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ubTitle" idx="1"/>
          </p:nvPr>
        </p:nvSpPr>
        <p:spPr>
          <a:xfrm>
            <a:off x="724075" y="2092263"/>
            <a:ext cx="3750600" cy="1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" name="Google Shape;57;p19"/>
          <p:cNvGrpSpPr/>
          <p:nvPr/>
        </p:nvGrpSpPr>
        <p:grpSpPr>
          <a:xfrm>
            <a:off x="6998750" y="3962726"/>
            <a:ext cx="2194138" cy="1180771"/>
            <a:chOff x="7365450" y="3962726"/>
            <a:chExt cx="2194138" cy="1180771"/>
          </a:xfrm>
        </p:grpSpPr>
        <p:sp>
          <p:nvSpPr>
            <p:cNvPr id="58" name="Google Shape;58;p19"/>
            <p:cNvSpPr/>
            <p:nvPr/>
          </p:nvSpPr>
          <p:spPr>
            <a:xfrm>
              <a:off x="7365450" y="3962726"/>
              <a:ext cx="2194138" cy="1180771"/>
            </a:xfrm>
            <a:custGeom>
              <a:avLst/>
              <a:gdLst/>
              <a:ahLst/>
              <a:cxnLst/>
              <a:rect l="l" t="t" r="r" b="b"/>
              <a:pathLst>
                <a:path w="36070" h="19411" extrusionOk="0">
                  <a:moveTo>
                    <a:pt x="14985" y="19376"/>
                  </a:moveTo>
                  <a:lnTo>
                    <a:pt x="15036" y="19342"/>
                  </a:lnTo>
                  <a:cubicBezTo>
                    <a:pt x="15036" y="19325"/>
                    <a:pt x="15019" y="19308"/>
                    <a:pt x="15019" y="19291"/>
                  </a:cubicBezTo>
                  <a:cubicBezTo>
                    <a:pt x="15019" y="19222"/>
                    <a:pt x="15036" y="19154"/>
                    <a:pt x="15070" y="19103"/>
                  </a:cubicBezTo>
                  <a:cubicBezTo>
                    <a:pt x="15105" y="19068"/>
                    <a:pt x="15139" y="19086"/>
                    <a:pt x="15190" y="19086"/>
                  </a:cubicBezTo>
                  <a:cubicBezTo>
                    <a:pt x="15224" y="19103"/>
                    <a:pt x="15275" y="19103"/>
                    <a:pt x="15310" y="19103"/>
                  </a:cubicBezTo>
                  <a:cubicBezTo>
                    <a:pt x="15344" y="19103"/>
                    <a:pt x="15361" y="19034"/>
                    <a:pt x="15344" y="19000"/>
                  </a:cubicBezTo>
                  <a:cubicBezTo>
                    <a:pt x="15327" y="18949"/>
                    <a:pt x="15292" y="18863"/>
                    <a:pt x="15275" y="18795"/>
                  </a:cubicBezTo>
                  <a:lnTo>
                    <a:pt x="15720" y="18693"/>
                  </a:lnTo>
                  <a:cubicBezTo>
                    <a:pt x="15754" y="18744"/>
                    <a:pt x="15788" y="18778"/>
                    <a:pt x="15805" y="18829"/>
                  </a:cubicBezTo>
                  <a:cubicBezTo>
                    <a:pt x="15822" y="18898"/>
                    <a:pt x="15822" y="18949"/>
                    <a:pt x="15822" y="19017"/>
                  </a:cubicBezTo>
                  <a:cubicBezTo>
                    <a:pt x="15822" y="19051"/>
                    <a:pt x="15908" y="19120"/>
                    <a:pt x="15925" y="19120"/>
                  </a:cubicBezTo>
                  <a:cubicBezTo>
                    <a:pt x="16010" y="19051"/>
                    <a:pt x="16130" y="19034"/>
                    <a:pt x="16232" y="19068"/>
                  </a:cubicBezTo>
                  <a:cubicBezTo>
                    <a:pt x="16318" y="19017"/>
                    <a:pt x="16403" y="18983"/>
                    <a:pt x="16506" y="18983"/>
                  </a:cubicBezTo>
                  <a:cubicBezTo>
                    <a:pt x="16574" y="18949"/>
                    <a:pt x="16642" y="18932"/>
                    <a:pt x="16711" y="18932"/>
                  </a:cubicBezTo>
                  <a:cubicBezTo>
                    <a:pt x="16796" y="18932"/>
                    <a:pt x="16864" y="18898"/>
                    <a:pt x="16899" y="18829"/>
                  </a:cubicBezTo>
                  <a:cubicBezTo>
                    <a:pt x="16967" y="18727"/>
                    <a:pt x="17069" y="18744"/>
                    <a:pt x="17189" y="18863"/>
                  </a:cubicBezTo>
                  <a:cubicBezTo>
                    <a:pt x="17172" y="18761"/>
                    <a:pt x="17138" y="18675"/>
                    <a:pt x="17087" y="18590"/>
                  </a:cubicBezTo>
                  <a:cubicBezTo>
                    <a:pt x="17018" y="18539"/>
                    <a:pt x="17018" y="18436"/>
                    <a:pt x="17087" y="18385"/>
                  </a:cubicBezTo>
                  <a:lnTo>
                    <a:pt x="17685" y="18248"/>
                  </a:lnTo>
                  <a:cubicBezTo>
                    <a:pt x="17821" y="18385"/>
                    <a:pt x="17821" y="18385"/>
                    <a:pt x="17924" y="18368"/>
                  </a:cubicBezTo>
                  <a:cubicBezTo>
                    <a:pt x="17958" y="18368"/>
                    <a:pt x="17975" y="18351"/>
                    <a:pt x="17992" y="18351"/>
                  </a:cubicBezTo>
                  <a:cubicBezTo>
                    <a:pt x="18043" y="18351"/>
                    <a:pt x="18095" y="18385"/>
                    <a:pt x="18112" y="18419"/>
                  </a:cubicBezTo>
                  <a:cubicBezTo>
                    <a:pt x="18146" y="18470"/>
                    <a:pt x="18163" y="18522"/>
                    <a:pt x="18146" y="18556"/>
                  </a:cubicBezTo>
                  <a:cubicBezTo>
                    <a:pt x="18146" y="18573"/>
                    <a:pt x="18146" y="18590"/>
                    <a:pt x="18129" y="18590"/>
                  </a:cubicBezTo>
                  <a:cubicBezTo>
                    <a:pt x="18095" y="18607"/>
                    <a:pt x="18060" y="18624"/>
                    <a:pt x="18026" y="18641"/>
                  </a:cubicBezTo>
                  <a:lnTo>
                    <a:pt x="18026" y="18641"/>
                  </a:lnTo>
                  <a:cubicBezTo>
                    <a:pt x="18112" y="18727"/>
                    <a:pt x="18214" y="18829"/>
                    <a:pt x="18300" y="18915"/>
                  </a:cubicBezTo>
                  <a:cubicBezTo>
                    <a:pt x="18334" y="18915"/>
                    <a:pt x="18351" y="18898"/>
                    <a:pt x="18385" y="18880"/>
                  </a:cubicBezTo>
                  <a:cubicBezTo>
                    <a:pt x="18488" y="18812"/>
                    <a:pt x="18573" y="18744"/>
                    <a:pt x="18658" y="18658"/>
                  </a:cubicBezTo>
                  <a:cubicBezTo>
                    <a:pt x="18676" y="18624"/>
                    <a:pt x="18693" y="18573"/>
                    <a:pt x="18693" y="18522"/>
                  </a:cubicBezTo>
                  <a:cubicBezTo>
                    <a:pt x="18949" y="18556"/>
                    <a:pt x="19205" y="18453"/>
                    <a:pt x="19376" y="18248"/>
                  </a:cubicBezTo>
                  <a:cubicBezTo>
                    <a:pt x="19393" y="18248"/>
                    <a:pt x="19427" y="18248"/>
                    <a:pt x="19462" y="18231"/>
                  </a:cubicBezTo>
                  <a:cubicBezTo>
                    <a:pt x="19496" y="18197"/>
                    <a:pt x="19547" y="18231"/>
                    <a:pt x="19581" y="18282"/>
                  </a:cubicBezTo>
                  <a:cubicBezTo>
                    <a:pt x="19632" y="18334"/>
                    <a:pt x="19701" y="18368"/>
                    <a:pt x="19786" y="18351"/>
                  </a:cubicBezTo>
                  <a:cubicBezTo>
                    <a:pt x="19820" y="18351"/>
                    <a:pt x="19855" y="18334"/>
                    <a:pt x="19889" y="18317"/>
                  </a:cubicBezTo>
                  <a:cubicBezTo>
                    <a:pt x="19923" y="18300"/>
                    <a:pt x="19940" y="18265"/>
                    <a:pt x="19957" y="18231"/>
                  </a:cubicBezTo>
                  <a:cubicBezTo>
                    <a:pt x="20025" y="18095"/>
                    <a:pt x="20179" y="18043"/>
                    <a:pt x="20316" y="18077"/>
                  </a:cubicBezTo>
                  <a:cubicBezTo>
                    <a:pt x="20350" y="18095"/>
                    <a:pt x="20367" y="18095"/>
                    <a:pt x="20401" y="18095"/>
                  </a:cubicBezTo>
                  <a:cubicBezTo>
                    <a:pt x="20521" y="18095"/>
                    <a:pt x="20623" y="18077"/>
                    <a:pt x="20623" y="17924"/>
                  </a:cubicBezTo>
                  <a:cubicBezTo>
                    <a:pt x="20623" y="17907"/>
                    <a:pt x="20623" y="17907"/>
                    <a:pt x="20640" y="17889"/>
                  </a:cubicBezTo>
                  <a:cubicBezTo>
                    <a:pt x="20606" y="17872"/>
                    <a:pt x="20606" y="17838"/>
                    <a:pt x="20589" y="17821"/>
                  </a:cubicBezTo>
                  <a:cubicBezTo>
                    <a:pt x="20589" y="17753"/>
                    <a:pt x="20572" y="17684"/>
                    <a:pt x="20572" y="17616"/>
                  </a:cubicBezTo>
                  <a:cubicBezTo>
                    <a:pt x="20709" y="17582"/>
                    <a:pt x="20760" y="17462"/>
                    <a:pt x="20846" y="17377"/>
                  </a:cubicBezTo>
                  <a:cubicBezTo>
                    <a:pt x="20948" y="17394"/>
                    <a:pt x="21016" y="17411"/>
                    <a:pt x="20914" y="17291"/>
                  </a:cubicBezTo>
                  <a:cubicBezTo>
                    <a:pt x="20897" y="17274"/>
                    <a:pt x="20897" y="17240"/>
                    <a:pt x="20914" y="17223"/>
                  </a:cubicBezTo>
                  <a:cubicBezTo>
                    <a:pt x="20948" y="17189"/>
                    <a:pt x="20982" y="17172"/>
                    <a:pt x="21016" y="17138"/>
                  </a:cubicBezTo>
                  <a:cubicBezTo>
                    <a:pt x="21016" y="17138"/>
                    <a:pt x="21051" y="17138"/>
                    <a:pt x="21068" y="17155"/>
                  </a:cubicBezTo>
                  <a:cubicBezTo>
                    <a:pt x="21221" y="17223"/>
                    <a:pt x="21375" y="17291"/>
                    <a:pt x="21495" y="17394"/>
                  </a:cubicBezTo>
                  <a:cubicBezTo>
                    <a:pt x="21512" y="17411"/>
                    <a:pt x="21546" y="17428"/>
                    <a:pt x="21546" y="17428"/>
                  </a:cubicBezTo>
                  <a:cubicBezTo>
                    <a:pt x="21546" y="17445"/>
                    <a:pt x="21546" y="17497"/>
                    <a:pt x="21529" y="17514"/>
                  </a:cubicBezTo>
                  <a:cubicBezTo>
                    <a:pt x="21546" y="17582"/>
                    <a:pt x="21580" y="17650"/>
                    <a:pt x="21580" y="17736"/>
                  </a:cubicBezTo>
                  <a:cubicBezTo>
                    <a:pt x="21700" y="17702"/>
                    <a:pt x="21802" y="17684"/>
                    <a:pt x="21837" y="17582"/>
                  </a:cubicBezTo>
                  <a:cubicBezTo>
                    <a:pt x="21837" y="17565"/>
                    <a:pt x="21888" y="17582"/>
                    <a:pt x="21922" y="17582"/>
                  </a:cubicBezTo>
                  <a:cubicBezTo>
                    <a:pt x="21939" y="17582"/>
                    <a:pt x="21956" y="17582"/>
                    <a:pt x="21973" y="17599"/>
                  </a:cubicBezTo>
                  <a:cubicBezTo>
                    <a:pt x="22366" y="17821"/>
                    <a:pt x="22366" y="17821"/>
                    <a:pt x="22469" y="17616"/>
                  </a:cubicBezTo>
                  <a:cubicBezTo>
                    <a:pt x="22503" y="17565"/>
                    <a:pt x="22588" y="17582"/>
                    <a:pt x="22674" y="17616"/>
                  </a:cubicBezTo>
                  <a:cubicBezTo>
                    <a:pt x="22742" y="17633"/>
                    <a:pt x="22810" y="17667"/>
                    <a:pt x="22862" y="17702"/>
                  </a:cubicBezTo>
                  <a:cubicBezTo>
                    <a:pt x="22879" y="17667"/>
                    <a:pt x="22879" y="17633"/>
                    <a:pt x="22862" y="17599"/>
                  </a:cubicBezTo>
                  <a:cubicBezTo>
                    <a:pt x="22879" y="17599"/>
                    <a:pt x="22896" y="17616"/>
                    <a:pt x="22913" y="17599"/>
                  </a:cubicBezTo>
                  <a:cubicBezTo>
                    <a:pt x="23169" y="17531"/>
                    <a:pt x="23426" y="17479"/>
                    <a:pt x="23699" y="17445"/>
                  </a:cubicBezTo>
                  <a:cubicBezTo>
                    <a:pt x="23750" y="17445"/>
                    <a:pt x="23784" y="17428"/>
                    <a:pt x="23836" y="17394"/>
                  </a:cubicBezTo>
                  <a:cubicBezTo>
                    <a:pt x="23938" y="17326"/>
                    <a:pt x="24092" y="17309"/>
                    <a:pt x="24211" y="17377"/>
                  </a:cubicBezTo>
                  <a:cubicBezTo>
                    <a:pt x="24229" y="17377"/>
                    <a:pt x="24246" y="17377"/>
                    <a:pt x="24263" y="17377"/>
                  </a:cubicBezTo>
                  <a:cubicBezTo>
                    <a:pt x="24331" y="17377"/>
                    <a:pt x="24365" y="17360"/>
                    <a:pt x="24348" y="17240"/>
                  </a:cubicBezTo>
                  <a:cubicBezTo>
                    <a:pt x="24331" y="17189"/>
                    <a:pt x="24348" y="17121"/>
                    <a:pt x="24382" y="17052"/>
                  </a:cubicBezTo>
                  <a:cubicBezTo>
                    <a:pt x="24399" y="17001"/>
                    <a:pt x="24434" y="16984"/>
                    <a:pt x="24502" y="16984"/>
                  </a:cubicBezTo>
                  <a:lnTo>
                    <a:pt x="24536" y="17035"/>
                  </a:lnTo>
                  <a:cubicBezTo>
                    <a:pt x="24570" y="17138"/>
                    <a:pt x="24656" y="17206"/>
                    <a:pt x="24758" y="17240"/>
                  </a:cubicBezTo>
                  <a:cubicBezTo>
                    <a:pt x="24861" y="17257"/>
                    <a:pt x="24912" y="17189"/>
                    <a:pt x="24929" y="17121"/>
                  </a:cubicBezTo>
                  <a:cubicBezTo>
                    <a:pt x="24946" y="17018"/>
                    <a:pt x="24963" y="16933"/>
                    <a:pt x="24963" y="16830"/>
                  </a:cubicBezTo>
                  <a:lnTo>
                    <a:pt x="24963" y="16813"/>
                  </a:lnTo>
                  <a:cubicBezTo>
                    <a:pt x="25151" y="16813"/>
                    <a:pt x="25322" y="16711"/>
                    <a:pt x="25425" y="16557"/>
                  </a:cubicBezTo>
                  <a:cubicBezTo>
                    <a:pt x="25476" y="16557"/>
                    <a:pt x="25544" y="16557"/>
                    <a:pt x="25595" y="16557"/>
                  </a:cubicBezTo>
                  <a:cubicBezTo>
                    <a:pt x="25749" y="16574"/>
                    <a:pt x="25903" y="16557"/>
                    <a:pt x="26057" y="16506"/>
                  </a:cubicBezTo>
                  <a:cubicBezTo>
                    <a:pt x="26057" y="16523"/>
                    <a:pt x="26057" y="16557"/>
                    <a:pt x="26057" y="16574"/>
                  </a:cubicBezTo>
                  <a:cubicBezTo>
                    <a:pt x="26228" y="16471"/>
                    <a:pt x="26433" y="16403"/>
                    <a:pt x="26638" y="16386"/>
                  </a:cubicBezTo>
                  <a:cubicBezTo>
                    <a:pt x="26706" y="16283"/>
                    <a:pt x="26792" y="16198"/>
                    <a:pt x="26894" y="16147"/>
                  </a:cubicBezTo>
                  <a:cubicBezTo>
                    <a:pt x="26979" y="16113"/>
                    <a:pt x="27065" y="16078"/>
                    <a:pt x="27133" y="16027"/>
                  </a:cubicBezTo>
                  <a:cubicBezTo>
                    <a:pt x="27202" y="16010"/>
                    <a:pt x="27270" y="15993"/>
                    <a:pt x="27321" y="15976"/>
                  </a:cubicBezTo>
                  <a:cubicBezTo>
                    <a:pt x="27492" y="15925"/>
                    <a:pt x="27663" y="15925"/>
                    <a:pt x="27834" y="15942"/>
                  </a:cubicBezTo>
                  <a:lnTo>
                    <a:pt x="28534" y="15771"/>
                  </a:lnTo>
                  <a:cubicBezTo>
                    <a:pt x="28551" y="15788"/>
                    <a:pt x="28568" y="15805"/>
                    <a:pt x="28586" y="15805"/>
                  </a:cubicBezTo>
                  <a:cubicBezTo>
                    <a:pt x="28671" y="15890"/>
                    <a:pt x="28739" y="15942"/>
                    <a:pt x="28825" y="15890"/>
                  </a:cubicBezTo>
                  <a:cubicBezTo>
                    <a:pt x="28893" y="15839"/>
                    <a:pt x="28944" y="15856"/>
                    <a:pt x="29047" y="15907"/>
                  </a:cubicBezTo>
                  <a:cubicBezTo>
                    <a:pt x="29115" y="15959"/>
                    <a:pt x="29184" y="15959"/>
                    <a:pt x="29252" y="15925"/>
                  </a:cubicBezTo>
                  <a:cubicBezTo>
                    <a:pt x="29320" y="15890"/>
                    <a:pt x="29440" y="15907"/>
                    <a:pt x="29457" y="15805"/>
                  </a:cubicBezTo>
                  <a:cubicBezTo>
                    <a:pt x="29713" y="15890"/>
                    <a:pt x="30004" y="15822"/>
                    <a:pt x="30209" y="15634"/>
                  </a:cubicBezTo>
                  <a:cubicBezTo>
                    <a:pt x="30431" y="15651"/>
                    <a:pt x="30619" y="15549"/>
                    <a:pt x="30738" y="15361"/>
                  </a:cubicBezTo>
                  <a:cubicBezTo>
                    <a:pt x="30756" y="15344"/>
                    <a:pt x="30756" y="15309"/>
                    <a:pt x="30756" y="15275"/>
                  </a:cubicBezTo>
                  <a:lnTo>
                    <a:pt x="30841" y="15258"/>
                  </a:lnTo>
                  <a:lnTo>
                    <a:pt x="30995" y="15258"/>
                  </a:lnTo>
                  <a:cubicBezTo>
                    <a:pt x="31131" y="15241"/>
                    <a:pt x="31251" y="15224"/>
                    <a:pt x="31388" y="15190"/>
                  </a:cubicBezTo>
                  <a:cubicBezTo>
                    <a:pt x="31524" y="15258"/>
                    <a:pt x="31695" y="15275"/>
                    <a:pt x="31849" y="15275"/>
                  </a:cubicBezTo>
                  <a:cubicBezTo>
                    <a:pt x="32071" y="15258"/>
                    <a:pt x="32293" y="15173"/>
                    <a:pt x="32481" y="15036"/>
                  </a:cubicBezTo>
                  <a:lnTo>
                    <a:pt x="32532" y="15036"/>
                  </a:lnTo>
                  <a:cubicBezTo>
                    <a:pt x="32618" y="15070"/>
                    <a:pt x="32703" y="15087"/>
                    <a:pt x="32789" y="15087"/>
                  </a:cubicBezTo>
                  <a:cubicBezTo>
                    <a:pt x="32874" y="15087"/>
                    <a:pt x="32960" y="15087"/>
                    <a:pt x="33045" y="15070"/>
                  </a:cubicBezTo>
                  <a:lnTo>
                    <a:pt x="33079" y="15104"/>
                  </a:lnTo>
                  <a:cubicBezTo>
                    <a:pt x="33148" y="15156"/>
                    <a:pt x="33216" y="15207"/>
                    <a:pt x="33301" y="15241"/>
                  </a:cubicBezTo>
                  <a:cubicBezTo>
                    <a:pt x="33250" y="15275"/>
                    <a:pt x="33233" y="15344"/>
                    <a:pt x="33284" y="15446"/>
                  </a:cubicBezTo>
                  <a:cubicBezTo>
                    <a:pt x="33318" y="15566"/>
                    <a:pt x="33301" y="15566"/>
                    <a:pt x="33233" y="15566"/>
                  </a:cubicBezTo>
                  <a:cubicBezTo>
                    <a:pt x="33148" y="15549"/>
                    <a:pt x="33113" y="15566"/>
                    <a:pt x="33148" y="15651"/>
                  </a:cubicBezTo>
                  <a:cubicBezTo>
                    <a:pt x="33148" y="15685"/>
                    <a:pt x="33199" y="15737"/>
                    <a:pt x="33199" y="15737"/>
                  </a:cubicBezTo>
                  <a:cubicBezTo>
                    <a:pt x="33233" y="15737"/>
                    <a:pt x="33284" y="15720"/>
                    <a:pt x="33301" y="15702"/>
                  </a:cubicBezTo>
                  <a:cubicBezTo>
                    <a:pt x="33336" y="15685"/>
                    <a:pt x="33336" y="15634"/>
                    <a:pt x="33370" y="15634"/>
                  </a:cubicBezTo>
                  <a:cubicBezTo>
                    <a:pt x="33489" y="15617"/>
                    <a:pt x="33592" y="15617"/>
                    <a:pt x="33694" y="15634"/>
                  </a:cubicBezTo>
                  <a:cubicBezTo>
                    <a:pt x="33763" y="15634"/>
                    <a:pt x="33814" y="15685"/>
                    <a:pt x="33865" y="15737"/>
                  </a:cubicBezTo>
                  <a:cubicBezTo>
                    <a:pt x="33865" y="15754"/>
                    <a:pt x="33882" y="15771"/>
                    <a:pt x="33882" y="15788"/>
                  </a:cubicBezTo>
                  <a:lnTo>
                    <a:pt x="33899" y="15856"/>
                  </a:lnTo>
                  <a:lnTo>
                    <a:pt x="33951" y="15856"/>
                  </a:lnTo>
                  <a:cubicBezTo>
                    <a:pt x="33968" y="15856"/>
                    <a:pt x="33985" y="15839"/>
                    <a:pt x="34002" y="15839"/>
                  </a:cubicBezTo>
                  <a:cubicBezTo>
                    <a:pt x="34070" y="15805"/>
                    <a:pt x="34156" y="15788"/>
                    <a:pt x="34224" y="15771"/>
                  </a:cubicBezTo>
                  <a:cubicBezTo>
                    <a:pt x="34275" y="15771"/>
                    <a:pt x="34344" y="15771"/>
                    <a:pt x="34395" y="15771"/>
                  </a:cubicBezTo>
                  <a:cubicBezTo>
                    <a:pt x="34463" y="15788"/>
                    <a:pt x="34532" y="15754"/>
                    <a:pt x="34532" y="15685"/>
                  </a:cubicBezTo>
                  <a:cubicBezTo>
                    <a:pt x="34549" y="15634"/>
                    <a:pt x="34634" y="15617"/>
                    <a:pt x="34685" y="15600"/>
                  </a:cubicBezTo>
                  <a:cubicBezTo>
                    <a:pt x="34737" y="15566"/>
                    <a:pt x="34720" y="15515"/>
                    <a:pt x="34685" y="15446"/>
                  </a:cubicBezTo>
                  <a:lnTo>
                    <a:pt x="34651" y="15412"/>
                  </a:lnTo>
                  <a:cubicBezTo>
                    <a:pt x="34566" y="15292"/>
                    <a:pt x="34600" y="15241"/>
                    <a:pt x="34685" y="15224"/>
                  </a:cubicBezTo>
                  <a:cubicBezTo>
                    <a:pt x="34720" y="15207"/>
                    <a:pt x="34754" y="15207"/>
                    <a:pt x="34788" y="15224"/>
                  </a:cubicBezTo>
                  <a:cubicBezTo>
                    <a:pt x="34925" y="15327"/>
                    <a:pt x="35027" y="15463"/>
                    <a:pt x="35130" y="15600"/>
                  </a:cubicBezTo>
                  <a:cubicBezTo>
                    <a:pt x="35147" y="15634"/>
                    <a:pt x="35181" y="15651"/>
                    <a:pt x="35215" y="15668"/>
                  </a:cubicBezTo>
                  <a:cubicBezTo>
                    <a:pt x="35249" y="15685"/>
                    <a:pt x="35283" y="15702"/>
                    <a:pt x="35318" y="15702"/>
                  </a:cubicBezTo>
                  <a:cubicBezTo>
                    <a:pt x="35335" y="15702"/>
                    <a:pt x="35318" y="15651"/>
                    <a:pt x="35300" y="15634"/>
                  </a:cubicBezTo>
                  <a:cubicBezTo>
                    <a:pt x="35249" y="15566"/>
                    <a:pt x="35232" y="15515"/>
                    <a:pt x="35318" y="15515"/>
                  </a:cubicBezTo>
                  <a:cubicBezTo>
                    <a:pt x="35335" y="15515"/>
                    <a:pt x="35335" y="15515"/>
                    <a:pt x="35352" y="15497"/>
                  </a:cubicBezTo>
                  <a:cubicBezTo>
                    <a:pt x="35403" y="15463"/>
                    <a:pt x="35232" y="15275"/>
                    <a:pt x="35420" y="15309"/>
                  </a:cubicBezTo>
                  <a:cubicBezTo>
                    <a:pt x="35471" y="15275"/>
                    <a:pt x="35523" y="15224"/>
                    <a:pt x="35574" y="15190"/>
                  </a:cubicBezTo>
                  <a:cubicBezTo>
                    <a:pt x="35591" y="15190"/>
                    <a:pt x="35608" y="15190"/>
                    <a:pt x="35625" y="15190"/>
                  </a:cubicBezTo>
                  <a:lnTo>
                    <a:pt x="35728" y="15241"/>
                  </a:lnTo>
                  <a:cubicBezTo>
                    <a:pt x="35796" y="15292"/>
                    <a:pt x="35830" y="15344"/>
                    <a:pt x="35830" y="15395"/>
                  </a:cubicBezTo>
                  <a:cubicBezTo>
                    <a:pt x="35830" y="15497"/>
                    <a:pt x="35830" y="15497"/>
                    <a:pt x="35950" y="15583"/>
                  </a:cubicBezTo>
                  <a:cubicBezTo>
                    <a:pt x="36001" y="15600"/>
                    <a:pt x="36035" y="15634"/>
                    <a:pt x="36069" y="15668"/>
                  </a:cubicBezTo>
                  <a:lnTo>
                    <a:pt x="36069" y="0"/>
                  </a:lnTo>
                  <a:lnTo>
                    <a:pt x="10013" y="0"/>
                  </a:lnTo>
                  <a:cubicBezTo>
                    <a:pt x="10013" y="0"/>
                    <a:pt x="9996" y="17"/>
                    <a:pt x="9996" y="17"/>
                  </a:cubicBezTo>
                  <a:cubicBezTo>
                    <a:pt x="9962" y="69"/>
                    <a:pt x="9927" y="120"/>
                    <a:pt x="9893" y="154"/>
                  </a:cubicBezTo>
                  <a:lnTo>
                    <a:pt x="9893" y="154"/>
                  </a:lnTo>
                  <a:cubicBezTo>
                    <a:pt x="9893" y="171"/>
                    <a:pt x="9859" y="171"/>
                    <a:pt x="9859" y="188"/>
                  </a:cubicBezTo>
                  <a:lnTo>
                    <a:pt x="9876" y="222"/>
                  </a:lnTo>
                  <a:cubicBezTo>
                    <a:pt x="9893" y="291"/>
                    <a:pt x="9876" y="359"/>
                    <a:pt x="9842" y="427"/>
                  </a:cubicBezTo>
                  <a:cubicBezTo>
                    <a:pt x="9825" y="462"/>
                    <a:pt x="9774" y="444"/>
                    <a:pt x="9722" y="444"/>
                  </a:cubicBezTo>
                  <a:cubicBezTo>
                    <a:pt x="9688" y="444"/>
                    <a:pt x="9637" y="444"/>
                    <a:pt x="9603" y="444"/>
                  </a:cubicBezTo>
                  <a:cubicBezTo>
                    <a:pt x="9569" y="444"/>
                    <a:pt x="9552" y="513"/>
                    <a:pt x="9586" y="564"/>
                  </a:cubicBezTo>
                  <a:lnTo>
                    <a:pt x="9688" y="735"/>
                  </a:lnTo>
                  <a:lnTo>
                    <a:pt x="9261" y="906"/>
                  </a:lnTo>
                  <a:cubicBezTo>
                    <a:pt x="9227" y="872"/>
                    <a:pt x="9193" y="820"/>
                    <a:pt x="9159" y="786"/>
                  </a:cubicBezTo>
                  <a:cubicBezTo>
                    <a:pt x="9141" y="718"/>
                    <a:pt x="9124" y="667"/>
                    <a:pt x="9124" y="598"/>
                  </a:cubicBezTo>
                  <a:cubicBezTo>
                    <a:pt x="9124" y="564"/>
                    <a:pt x="9022" y="496"/>
                    <a:pt x="9005" y="513"/>
                  </a:cubicBezTo>
                  <a:cubicBezTo>
                    <a:pt x="8919" y="581"/>
                    <a:pt x="8817" y="615"/>
                    <a:pt x="8714" y="598"/>
                  </a:cubicBezTo>
                  <a:cubicBezTo>
                    <a:pt x="8629" y="649"/>
                    <a:pt x="8543" y="701"/>
                    <a:pt x="8441" y="718"/>
                  </a:cubicBezTo>
                  <a:cubicBezTo>
                    <a:pt x="8390" y="769"/>
                    <a:pt x="8304" y="786"/>
                    <a:pt x="8236" y="803"/>
                  </a:cubicBezTo>
                  <a:cubicBezTo>
                    <a:pt x="8150" y="803"/>
                    <a:pt x="8082" y="855"/>
                    <a:pt x="8065" y="923"/>
                  </a:cubicBezTo>
                  <a:cubicBezTo>
                    <a:pt x="8014" y="1025"/>
                    <a:pt x="7911" y="1025"/>
                    <a:pt x="7775" y="923"/>
                  </a:cubicBezTo>
                  <a:cubicBezTo>
                    <a:pt x="7809" y="991"/>
                    <a:pt x="7826" y="1094"/>
                    <a:pt x="7911" y="1162"/>
                  </a:cubicBezTo>
                  <a:cubicBezTo>
                    <a:pt x="7980" y="1213"/>
                    <a:pt x="7997" y="1299"/>
                    <a:pt x="7945" y="1367"/>
                  </a:cubicBezTo>
                  <a:lnTo>
                    <a:pt x="7364" y="1572"/>
                  </a:lnTo>
                  <a:cubicBezTo>
                    <a:pt x="7211" y="1453"/>
                    <a:pt x="7211" y="1453"/>
                    <a:pt x="7108" y="1487"/>
                  </a:cubicBezTo>
                  <a:cubicBezTo>
                    <a:pt x="7091" y="1487"/>
                    <a:pt x="7074" y="1521"/>
                    <a:pt x="7040" y="1521"/>
                  </a:cubicBezTo>
                  <a:cubicBezTo>
                    <a:pt x="6989" y="1521"/>
                    <a:pt x="6954" y="1487"/>
                    <a:pt x="6920" y="1453"/>
                  </a:cubicBezTo>
                  <a:cubicBezTo>
                    <a:pt x="6886" y="1418"/>
                    <a:pt x="6869" y="1367"/>
                    <a:pt x="6869" y="1316"/>
                  </a:cubicBezTo>
                  <a:cubicBezTo>
                    <a:pt x="6869" y="1316"/>
                    <a:pt x="6869" y="1299"/>
                    <a:pt x="6886" y="1282"/>
                  </a:cubicBezTo>
                  <a:cubicBezTo>
                    <a:pt x="6920" y="1265"/>
                    <a:pt x="6954" y="1248"/>
                    <a:pt x="6971" y="1230"/>
                  </a:cubicBezTo>
                  <a:lnTo>
                    <a:pt x="6971" y="1230"/>
                  </a:lnTo>
                  <a:lnTo>
                    <a:pt x="6664" y="991"/>
                  </a:lnTo>
                  <a:cubicBezTo>
                    <a:pt x="6630" y="991"/>
                    <a:pt x="6613" y="1008"/>
                    <a:pt x="6596" y="1025"/>
                  </a:cubicBezTo>
                  <a:cubicBezTo>
                    <a:pt x="6493" y="1111"/>
                    <a:pt x="6425" y="1196"/>
                    <a:pt x="6356" y="1299"/>
                  </a:cubicBezTo>
                  <a:cubicBezTo>
                    <a:pt x="6339" y="1333"/>
                    <a:pt x="6322" y="1384"/>
                    <a:pt x="6339" y="1418"/>
                  </a:cubicBezTo>
                  <a:cubicBezTo>
                    <a:pt x="6066" y="1418"/>
                    <a:pt x="5827" y="1555"/>
                    <a:pt x="5690" y="1777"/>
                  </a:cubicBezTo>
                  <a:cubicBezTo>
                    <a:pt x="5656" y="1777"/>
                    <a:pt x="5622" y="1794"/>
                    <a:pt x="5605" y="1811"/>
                  </a:cubicBezTo>
                  <a:cubicBezTo>
                    <a:pt x="5570" y="1846"/>
                    <a:pt x="5519" y="1811"/>
                    <a:pt x="5485" y="1777"/>
                  </a:cubicBezTo>
                  <a:cubicBezTo>
                    <a:pt x="5434" y="1726"/>
                    <a:pt x="5348" y="1709"/>
                    <a:pt x="5263" y="1726"/>
                  </a:cubicBezTo>
                  <a:cubicBezTo>
                    <a:pt x="5229" y="1743"/>
                    <a:pt x="5195" y="1760"/>
                    <a:pt x="5177" y="1777"/>
                  </a:cubicBezTo>
                  <a:cubicBezTo>
                    <a:pt x="5143" y="1811"/>
                    <a:pt x="5126" y="1828"/>
                    <a:pt x="5109" y="1880"/>
                  </a:cubicBezTo>
                  <a:cubicBezTo>
                    <a:pt x="5075" y="2016"/>
                    <a:pt x="4921" y="2085"/>
                    <a:pt x="4784" y="2068"/>
                  </a:cubicBezTo>
                  <a:cubicBezTo>
                    <a:pt x="4750" y="2068"/>
                    <a:pt x="4716" y="2068"/>
                    <a:pt x="4699" y="2068"/>
                  </a:cubicBezTo>
                  <a:cubicBezTo>
                    <a:pt x="4579" y="2085"/>
                    <a:pt x="4477" y="2119"/>
                    <a:pt x="4494" y="2256"/>
                  </a:cubicBezTo>
                  <a:cubicBezTo>
                    <a:pt x="4494" y="2273"/>
                    <a:pt x="4494" y="2290"/>
                    <a:pt x="4494" y="2307"/>
                  </a:cubicBezTo>
                  <a:cubicBezTo>
                    <a:pt x="4511" y="2324"/>
                    <a:pt x="4528" y="2341"/>
                    <a:pt x="4545" y="2375"/>
                  </a:cubicBezTo>
                  <a:cubicBezTo>
                    <a:pt x="4562" y="2426"/>
                    <a:pt x="4562" y="2495"/>
                    <a:pt x="4579" y="2563"/>
                  </a:cubicBezTo>
                  <a:cubicBezTo>
                    <a:pt x="4443" y="2614"/>
                    <a:pt x="4409" y="2734"/>
                    <a:pt x="4340" y="2819"/>
                  </a:cubicBezTo>
                  <a:cubicBezTo>
                    <a:pt x="4238" y="2819"/>
                    <a:pt x="4169" y="2819"/>
                    <a:pt x="4289" y="2922"/>
                  </a:cubicBezTo>
                  <a:cubicBezTo>
                    <a:pt x="4306" y="2939"/>
                    <a:pt x="4306" y="2973"/>
                    <a:pt x="4289" y="2990"/>
                  </a:cubicBezTo>
                  <a:cubicBezTo>
                    <a:pt x="4272" y="3024"/>
                    <a:pt x="4238" y="3059"/>
                    <a:pt x="4204" y="3076"/>
                  </a:cubicBezTo>
                  <a:lnTo>
                    <a:pt x="4152" y="3076"/>
                  </a:lnTo>
                  <a:cubicBezTo>
                    <a:pt x="3998" y="3042"/>
                    <a:pt x="3845" y="2973"/>
                    <a:pt x="3691" y="2905"/>
                  </a:cubicBezTo>
                  <a:cubicBezTo>
                    <a:pt x="3674" y="2888"/>
                    <a:pt x="3657" y="2871"/>
                    <a:pt x="3657" y="2871"/>
                  </a:cubicBezTo>
                  <a:lnTo>
                    <a:pt x="3657" y="2785"/>
                  </a:lnTo>
                  <a:cubicBezTo>
                    <a:pt x="3623" y="2717"/>
                    <a:pt x="3588" y="2649"/>
                    <a:pt x="3571" y="2580"/>
                  </a:cubicBezTo>
                  <a:cubicBezTo>
                    <a:pt x="3469" y="2614"/>
                    <a:pt x="3349" y="2666"/>
                    <a:pt x="3332" y="2768"/>
                  </a:cubicBezTo>
                  <a:cubicBezTo>
                    <a:pt x="3332" y="2785"/>
                    <a:pt x="3281" y="2785"/>
                    <a:pt x="3247" y="2785"/>
                  </a:cubicBezTo>
                  <a:cubicBezTo>
                    <a:pt x="3230" y="2768"/>
                    <a:pt x="3213" y="2768"/>
                    <a:pt x="3195" y="2768"/>
                  </a:cubicBezTo>
                  <a:cubicBezTo>
                    <a:pt x="2785" y="2597"/>
                    <a:pt x="2768" y="2597"/>
                    <a:pt x="2700" y="2802"/>
                  </a:cubicBezTo>
                  <a:cubicBezTo>
                    <a:pt x="2666" y="2871"/>
                    <a:pt x="2597" y="2854"/>
                    <a:pt x="2495" y="2837"/>
                  </a:cubicBezTo>
                  <a:cubicBezTo>
                    <a:pt x="2427" y="2819"/>
                    <a:pt x="2358" y="2802"/>
                    <a:pt x="2290" y="2768"/>
                  </a:cubicBezTo>
                  <a:cubicBezTo>
                    <a:pt x="2290" y="2802"/>
                    <a:pt x="2290" y="2837"/>
                    <a:pt x="2290" y="2871"/>
                  </a:cubicBezTo>
                  <a:cubicBezTo>
                    <a:pt x="2273" y="2871"/>
                    <a:pt x="2256" y="2871"/>
                    <a:pt x="2239" y="2871"/>
                  </a:cubicBezTo>
                  <a:cubicBezTo>
                    <a:pt x="1999" y="2973"/>
                    <a:pt x="1743" y="3059"/>
                    <a:pt x="1487" y="3110"/>
                  </a:cubicBezTo>
                  <a:cubicBezTo>
                    <a:pt x="1436" y="3127"/>
                    <a:pt x="1384" y="3144"/>
                    <a:pt x="1350" y="3195"/>
                  </a:cubicBezTo>
                  <a:cubicBezTo>
                    <a:pt x="1248" y="3281"/>
                    <a:pt x="1111" y="3298"/>
                    <a:pt x="974" y="3264"/>
                  </a:cubicBezTo>
                  <a:cubicBezTo>
                    <a:pt x="957" y="3264"/>
                    <a:pt x="940" y="3264"/>
                    <a:pt x="940" y="3264"/>
                  </a:cubicBezTo>
                  <a:cubicBezTo>
                    <a:pt x="855" y="3264"/>
                    <a:pt x="820" y="3281"/>
                    <a:pt x="872" y="3400"/>
                  </a:cubicBezTo>
                  <a:cubicBezTo>
                    <a:pt x="889" y="3452"/>
                    <a:pt x="872" y="3520"/>
                    <a:pt x="855" y="3588"/>
                  </a:cubicBezTo>
                  <a:cubicBezTo>
                    <a:pt x="838" y="3640"/>
                    <a:pt x="786" y="3674"/>
                    <a:pt x="735" y="3674"/>
                  </a:cubicBezTo>
                  <a:cubicBezTo>
                    <a:pt x="735" y="3657"/>
                    <a:pt x="718" y="3640"/>
                    <a:pt x="701" y="3622"/>
                  </a:cubicBezTo>
                  <a:cubicBezTo>
                    <a:pt x="650" y="3537"/>
                    <a:pt x="564" y="3469"/>
                    <a:pt x="445" y="3452"/>
                  </a:cubicBezTo>
                  <a:cubicBezTo>
                    <a:pt x="342" y="3452"/>
                    <a:pt x="308" y="3520"/>
                    <a:pt x="308" y="3588"/>
                  </a:cubicBezTo>
                  <a:cubicBezTo>
                    <a:pt x="291" y="3691"/>
                    <a:pt x="291" y="3793"/>
                    <a:pt x="308" y="3879"/>
                  </a:cubicBezTo>
                  <a:lnTo>
                    <a:pt x="308" y="3896"/>
                  </a:lnTo>
                  <a:cubicBezTo>
                    <a:pt x="188" y="3930"/>
                    <a:pt x="86" y="3981"/>
                    <a:pt x="0" y="4050"/>
                  </a:cubicBezTo>
                  <a:lnTo>
                    <a:pt x="0" y="19376"/>
                  </a:lnTo>
                  <a:cubicBezTo>
                    <a:pt x="52" y="19359"/>
                    <a:pt x="120" y="19342"/>
                    <a:pt x="171" y="19342"/>
                  </a:cubicBezTo>
                  <a:cubicBezTo>
                    <a:pt x="325" y="19325"/>
                    <a:pt x="462" y="19273"/>
                    <a:pt x="581" y="19171"/>
                  </a:cubicBezTo>
                  <a:cubicBezTo>
                    <a:pt x="598" y="19171"/>
                    <a:pt x="598" y="19154"/>
                    <a:pt x="598" y="19154"/>
                  </a:cubicBezTo>
                  <a:lnTo>
                    <a:pt x="1367" y="19325"/>
                  </a:lnTo>
                  <a:lnTo>
                    <a:pt x="1367" y="19342"/>
                  </a:lnTo>
                  <a:lnTo>
                    <a:pt x="1384" y="19410"/>
                  </a:lnTo>
                  <a:lnTo>
                    <a:pt x="2222" y="19410"/>
                  </a:lnTo>
                  <a:cubicBezTo>
                    <a:pt x="2256" y="19410"/>
                    <a:pt x="2273" y="19410"/>
                    <a:pt x="2290" y="19393"/>
                  </a:cubicBezTo>
                  <a:cubicBezTo>
                    <a:pt x="2341" y="19342"/>
                    <a:pt x="2392" y="19325"/>
                    <a:pt x="2461" y="19325"/>
                  </a:cubicBezTo>
                  <a:cubicBezTo>
                    <a:pt x="2597" y="19342"/>
                    <a:pt x="2649" y="19256"/>
                    <a:pt x="2734" y="19222"/>
                  </a:cubicBezTo>
                  <a:lnTo>
                    <a:pt x="2905" y="19154"/>
                  </a:lnTo>
                  <a:lnTo>
                    <a:pt x="2956" y="19188"/>
                  </a:lnTo>
                  <a:cubicBezTo>
                    <a:pt x="3025" y="19205"/>
                    <a:pt x="3110" y="19239"/>
                    <a:pt x="3127" y="19308"/>
                  </a:cubicBezTo>
                  <a:cubicBezTo>
                    <a:pt x="3144" y="19342"/>
                    <a:pt x="3127" y="19393"/>
                    <a:pt x="3076" y="19410"/>
                  </a:cubicBezTo>
                  <a:lnTo>
                    <a:pt x="3042" y="19410"/>
                  </a:lnTo>
                  <a:lnTo>
                    <a:pt x="5314" y="19410"/>
                  </a:lnTo>
                  <a:cubicBezTo>
                    <a:pt x="5297" y="19410"/>
                    <a:pt x="5297" y="19393"/>
                    <a:pt x="5280" y="19376"/>
                  </a:cubicBezTo>
                  <a:cubicBezTo>
                    <a:pt x="5348" y="19359"/>
                    <a:pt x="5382" y="19342"/>
                    <a:pt x="5417" y="19291"/>
                  </a:cubicBezTo>
                  <a:cubicBezTo>
                    <a:pt x="5468" y="19239"/>
                    <a:pt x="5536" y="19256"/>
                    <a:pt x="5639" y="19359"/>
                  </a:cubicBezTo>
                  <a:cubicBezTo>
                    <a:pt x="5656" y="19376"/>
                    <a:pt x="5673" y="19393"/>
                    <a:pt x="5690" y="19410"/>
                  </a:cubicBezTo>
                  <a:lnTo>
                    <a:pt x="5980" y="19410"/>
                  </a:lnTo>
                  <a:lnTo>
                    <a:pt x="5980" y="19393"/>
                  </a:lnTo>
                  <a:cubicBezTo>
                    <a:pt x="6015" y="19393"/>
                    <a:pt x="6066" y="19393"/>
                    <a:pt x="6100" y="19410"/>
                  </a:cubicBezTo>
                  <a:lnTo>
                    <a:pt x="14934" y="19410"/>
                  </a:lnTo>
                  <a:cubicBezTo>
                    <a:pt x="14951" y="19393"/>
                    <a:pt x="14968" y="19376"/>
                    <a:pt x="15002" y="193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19"/>
            <p:cNvGrpSpPr/>
            <p:nvPr/>
          </p:nvGrpSpPr>
          <p:grpSpPr>
            <a:xfrm>
              <a:off x="7540030" y="3962726"/>
              <a:ext cx="1845932" cy="1180771"/>
              <a:chOff x="7540030" y="3962726"/>
              <a:chExt cx="1845932" cy="1180771"/>
            </a:xfrm>
          </p:grpSpPr>
          <p:sp>
            <p:nvSpPr>
              <p:cNvPr id="60" name="Google Shape;60;p19"/>
              <p:cNvSpPr/>
              <p:nvPr/>
            </p:nvSpPr>
            <p:spPr>
              <a:xfrm>
                <a:off x="7540030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9"/>
              <p:cNvSpPr/>
              <p:nvPr/>
            </p:nvSpPr>
            <p:spPr>
              <a:xfrm>
                <a:off x="7744782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9"/>
              <p:cNvSpPr/>
              <p:nvPr/>
            </p:nvSpPr>
            <p:spPr>
              <a:xfrm>
                <a:off x="7949534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9"/>
              <p:cNvSpPr/>
              <p:nvPr/>
            </p:nvSpPr>
            <p:spPr>
              <a:xfrm>
                <a:off x="8154287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9"/>
              <p:cNvSpPr/>
              <p:nvPr/>
            </p:nvSpPr>
            <p:spPr>
              <a:xfrm flipH="1">
                <a:off x="8360134" y="3962726"/>
                <a:ext cx="10463" cy="1152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9"/>
              <p:cNvSpPr/>
              <p:nvPr/>
            </p:nvSpPr>
            <p:spPr>
              <a:xfrm flipH="1">
                <a:off x="8564886" y="3962726"/>
                <a:ext cx="10463" cy="1104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9"/>
              <p:cNvSpPr/>
              <p:nvPr/>
            </p:nvSpPr>
            <p:spPr>
              <a:xfrm>
                <a:off x="8760209" y="3962726"/>
                <a:ext cx="10463" cy="10592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9"/>
              <p:cNvSpPr/>
              <p:nvPr/>
            </p:nvSpPr>
            <p:spPr>
              <a:xfrm>
                <a:off x="8975363" y="3962726"/>
                <a:ext cx="61" cy="9989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9"/>
              <p:cNvSpPr/>
              <p:nvPr/>
            </p:nvSpPr>
            <p:spPr>
              <a:xfrm>
                <a:off x="9180115" y="3962726"/>
                <a:ext cx="61" cy="9640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9"/>
              <p:cNvSpPr/>
              <p:nvPr/>
            </p:nvSpPr>
            <p:spPr>
              <a:xfrm>
                <a:off x="9385901" y="3962726"/>
                <a:ext cx="61" cy="9517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" name="Google Shape;70;p19"/>
          <p:cNvSpPr/>
          <p:nvPr/>
        </p:nvSpPr>
        <p:spPr>
          <a:xfrm rot="-9315471">
            <a:off x="-5861" y="369026"/>
            <a:ext cx="943013" cy="980571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1;p19"/>
          <p:cNvGrpSpPr/>
          <p:nvPr/>
        </p:nvGrpSpPr>
        <p:grpSpPr>
          <a:xfrm rot="233258">
            <a:off x="3078455" y="86154"/>
            <a:ext cx="827320" cy="808866"/>
            <a:chOff x="3141075" y="86042"/>
            <a:chExt cx="827319" cy="808865"/>
          </a:xfrm>
        </p:grpSpPr>
        <p:sp>
          <p:nvSpPr>
            <p:cNvPr id="72" name="Google Shape;72;p19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9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accent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0"/>
          <p:cNvSpPr txBox="1">
            <a:spLocks noGrp="1"/>
          </p:cNvSpPr>
          <p:nvPr>
            <p:ph type="subTitle" idx="1"/>
          </p:nvPr>
        </p:nvSpPr>
        <p:spPr>
          <a:xfrm>
            <a:off x="2028888" y="2897725"/>
            <a:ext cx="50862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2365038" y="1484075"/>
            <a:ext cx="4413900" cy="13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20"/>
          <p:cNvGrpSpPr/>
          <p:nvPr/>
        </p:nvGrpSpPr>
        <p:grpSpPr>
          <a:xfrm flipH="1">
            <a:off x="7788775" y="3530477"/>
            <a:ext cx="1061341" cy="1184004"/>
            <a:chOff x="7723124" y="3659427"/>
            <a:chExt cx="1061341" cy="1184004"/>
          </a:xfrm>
        </p:grpSpPr>
        <p:sp>
          <p:nvSpPr>
            <p:cNvPr id="79" name="Google Shape;79;p20"/>
            <p:cNvSpPr/>
            <p:nvPr/>
          </p:nvSpPr>
          <p:spPr>
            <a:xfrm rot="1164162">
              <a:off x="7971346" y="3773363"/>
              <a:ext cx="636205" cy="458881"/>
            </a:xfrm>
            <a:custGeom>
              <a:avLst/>
              <a:gdLst/>
              <a:ahLst/>
              <a:cxnLst/>
              <a:rect l="l" t="t" r="r" b="b"/>
              <a:pathLst>
                <a:path w="21204" h="15294" extrusionOk="0">
                  <a:moveTo>
                    <a:pt x="19508" y="1"/>
                  </a:moveTo>
                  <a:cubicBezTo>
                    <a:pt x="19184" y="1"/>
                    <a:pt x="18885" y="221"/>
                    <a:pt x="18822" y="563"/>
                  </a:cubicBezTo>
                  <a:cubicBezTo>
                    <a:pt x="18760" y="546"/>
                    <a:pt x="18696" y="537"/>
                    <a:pt x="18632" y="537"/>
                  </a:cubicBezTo>
                  <a:cubicBezTo>
                    <a:pt x="18448" y="537"/>
                    <a:pt x="18265" y="607"/>
                    <a:pt x="18138" y="734"/>
                  </a:cubicBezTo>
                  <a:lnTo>
                    <a:pt x="18001" y="563"/>
                  </a:lnTo>
                  <a:cubicBezTo>
                    <a:pt x="17873" y="407"/>
                    <a:pt x="17724" y="342"/>
                    <a:pt x="17579" y="342"/>
                  </a:cubicBezTo>
                  <a:cubicBezTo>
                    <a:pt x="17280" y="342"/>
                    <a:pt x="16994" y="617"/>
                    <a:pt x="16925" y="939"/>
                  </a:cubicBezTo>
                  <a:cubicBezTo>
                    <a:pt x="16549" y="990"/>
                    <a:pt x="16207" y="1315"/>
                    <a:pt x="16378" y="1725"/>
                  </a:cubicBezTo>
                  <a:cubicBezTo>
                    <a:pt x="16429" y="1862"/>
                    <a:pt x="16481" y="1998"/>
                    <a:pt x="16549" y="2135"/>
                  </a:cubicBezTo>
                  <a:cubicBezTo>
                    <a:pt x="16259" y="1862"/>
                    <a:pt x="15951" y="1571"/>
                    <a:pt x="15644" y="1315"/>
                  </a:cubicBezTo>
                  <a:cubicBezTo>
                    <a:pt x="15513" y="1185"/>
                    <a:pt x="15368" y="1130"/>
                    <a:pt x="15227" y="1130"/>
                  </a:cubicBezTo>
                  <a:cubicBezTo>
                    <a:pt x="14761" y="1130"/>
                    <a:pt x="14356" y="1736"/>
                    <a:pt x="14789" y="2169"/>
                  </a:cubicBezTo>
                  <a:cubicBezTo>
                    <a:pt x="15302" y="2750"/>
                    <a:pt x="15763" y="3365"/>
                    <a:pt x="16173" y="3998"/>
                  </a:cubicBezTo>
                  <a:cubicBezTo>
                    <a:pt x="15575" y="3639"/>
                    <a:pt x="14926" y="3331"/>
                    <a:pt x="14260" y="3109"/>
                  </a:cubicBezTo>
                  <a:cubicBezTo>
                    <a:pt x="14218" y="3098"/>
                    <a:pt x="14178" y="3092"/>
                    <a:pt x="14138" y="3092"/>
                  </a:cubicBezTo>
                  <a:cubicBezTo>
                    <a:pt x="13822" y="3092"/>
                    <a:pt x="13597" y="3437"/>
                    <a:pt x="13764" y="3741"/>
                  </a:cubicBezTo>
                  <a:cubicBezTo>
                    <a:pt x="13901" y="3980"/>
                    <a:pt x="14106" y="4185"/>
                    <a:pt x="14345" y="4322"/>
                  </a:cubicBezTo>
                  <a:cubicBezTo>
                    <a:pt x="14397" y="4359"/>
                    <a:pt x="14455" y="4377"/>
                    <a:pt x="14511" y="4377"/>
                  </a:cubicBezTo>
                  <a:cubicBezTo>
                    <a:pt x="14585" y="4377"/>
                    <a:pt x="14655" y="4346"/>
                    <a:pt x="14704" y="4288"/>
                  </a:cubicBezTo>
                  <a:lnTo>
                    <a:pt x="14789" y="4339"/>
                  </a:lnTo>
                  <a:cubicBezTo>
                    <a:pt x="14653" y="4459"/>
                    <a:pt x="14584" y="4647"/>
                    <a:pt x="14601" y="4818"/>
                  </a:cubicBezTo>
                  <a:cubicBezTo>
                    <a:pt x="13012" y="3417"/>
                    <a:pt x="11440" y="2016"/>
                    <a:pt x="9663" y="854"/>
                  </a:cubicBezTo>
                  <a:cubicBezTo>
                    <a:pt x="9552" y="782"/>
                    <a:pt x="9443" y="750"/>
                    <a:pt x="9342" y="750"/>
                  </a:cubicBezTo>
                  <a:cubicBezTo>
                    <a:pt x="8915" y="750"/>
                    <a:pt x="8622" y="1307"/>
                    <a:pt x="8843" y="1708"/>
                  </a:cubicBezTo>
                  <a:cubicBezTo>
                    <a:pt x="8467" y="1469"/>
                    <a:pt x="8091" y="1247"/>
                    <a:pt x="7681" y="1059"/>
                  </a:cubicBezTo>
                  <a:cubicBezTo>
                    <a:pt x="7585" y="1004"/>
                    <a:pt x="7486" y="980"/>
                    <a:pt x="7392" y="980"/>
                  </a:cubicBezTo>
                  <a:cubicBezTo>
                    <a:pt x="6986" y="980"/>
                    <a:pt x="6656" y="1432"/>
                    <a:pt x="6878" y="1862"/>
                  </a:cubicBezTo>
                  <a:cubicBezTo>
                    <a:pt x="7323" y="2648"/>
                    <a:pt x="7801" y="3417"/>
                    <a:pt x="8348" y="4151"/>
                  </a:cubicBezTo>
                  <a:cubicBezTo>
                    <a:pt x="7801" y="3724"/>
                    <a:pt x="7220" y="3348"/>
                    <a:pt x="6605" y="3024"/>
                  </a:cubicBezTo>
                  <a:cubicBezTo>
                    <a:pt x="6519" y="2978"/>
                    <a:pt x="6429" y="2957"/>
                    <a:pt x="6342" y="2957"/>
                  </a:cubicBezTo>
                  <a:cubicBezTo>
                    <a:pt x="5941" y="2957"/>
                    <a:pt x="5584" y="3389"/>
                    <a:pt x="5836" y="3810"/>
                  </a:cubicBezTo>
                  <a:cubicBezTo>
                    <a:pt x="6212" y="4408"/>
                    <a:pt x="6639" y="4989"/>
                    <a:pt x="7083" y="5552"/>
                  </a:cubicBezTo>
                  <a:cubicBezTo>
                    <a:pt x="6571" y="5125"/>
                    <a:pt x="6058" y="4698"/>
                    <a:pt x="5528" y="4288"/>
                  </a:cubicBezTo>
                  <a:cubicBezTo>
                    <a:pt x="5432" y="4212"/>
                    <a:pt x="5335" y="4179"/>
                    <a:pt x="5245" y="4179"/>
                  </a:cubicBezTo>
                  <a:cubicBezTo>
                    <a:pt x="4891" y="4179"/>
                    <a:pt x="4630" y="4686"/>
                    <a:pt x="4794" y="5040"/>
                  </a:cubicBezTo>
                  <a:cubicBezTo>
                    <a:pt x="5375" y="6321"/>
                    <a:pt x="6246" y="7415"/>
                    <a:pt x="7135" y="8491"/>
                  </a:cubicBezTo>
                  <a:cubicBezTo>
                    <a:pt x="6246" y="7620"/>
                    <a:pt x="5289" y="6800"/>
                    <a:pt x="4298" y="6082"/>
                  </a:cubicBezTo>
                  <a:cubicBezTo>
                    <a:pt x="4203" y="6014"/>
                    <a:pt x="4106" y="5985"/>
                    <a:pt x="4015" y="5985"/>
                  </a:cubicBezTo>
                  <a:cubicBezTo>
                    <a:pt x="3646" y="5985"/>
                    <a:pt x="3355" y="6461"/>
                    <a:pt x="3546" y="6817"/>
                  </a:cubicBezTo>
                  <a:cubicBezTo>
                    <a:pt x="4110" y="7825"/>
                    <a:pt x="4760" y="8782"/>
                    <a:pt x="5409" y="9738"/>
                  </a:cubicBezTo>
                  <a:cubicBezTo>
                    <a:pt x="4606" y="8987"/>
                    <a:pt x="3803" y="8252"/>
                    <a:pt x="2846" y="7705"/>
                  </a:cubicBezTo>
                  <a:cubicBezTo>
                    <a:pt x="2770" y="7658"/>
                    <a:pt x="2686" y="7637"/>
                    <a:pt x="2602" y="7637"/>
                  </a:cubicBezTo>
                  <a:cubicBezTo>
                    <a:pt x="2289" y="7637"/>
                    <a:pt x="1976" y="7932"/>
                    <a:pt x="2111" y="8269"/>
                  </a:cubicBezTo>
                  <a:cubicBezTo>
                    <a:pt x="2658" y="9704"/>
                    <a:pt x="3529" y="10917"/>
                    <a:pt x="4350" y="12182"/>
                  </a:cubicBezTo>
                  <a:cubicBezTo>
                    <a:pt x="3683" y="11703"/>
                    <a:pt x="3051" y="11174"/>
                    <a:pt x="2419" y="10627"/>
                  </a:cubicBezTo>
                  <a:cubicBezTo>
                    <a:pt x="2313" y="10538"/>
                    <a:pt x="2193" y="10500"/>
                    <a:pt x="2076" y="10500"/>
                  </a:cubicBezTo>
                  <a:cubicBezTo>
                    <a:pt x="1721" y="10500"/>
                    <a:pt x="1401" y="10856"/>
                    <a:pt x="1633" y="11242"/>
                  </a:cubicBezTo>
                  <a:cubicBezTo>
                    <a:pt x="1923" y="11738"/>
                    <a:pt x="2197" y="12250"/>
                    <a:pt x="2436" y="12797"/>
                  </a:cubicBezTo>
                  <a:cubicBezTo>
                    <a:pt x="2145" y="12643"/>
                    <a:pt x="1872" y="12506"/>
                    <a:pt x="1599" y="12336"/>
                  </a:cubicBezTo>
                  <a:cubicBezTo>
                    <a:pt x="1520" y="12291"/>
                    <a:pt x="1439" y="12272"/>
                    <a:pt x="1360" y="12272"/>
                  </a:cubicBezTo>
                  <a:cubicBezTo>
                    <a:pt x="1014" y="12272"/>
                    <a:pt x="720" y="12657"/>
                    <a:pt x="915" y="13019"/>
                  </a:cubicBezTo>
                  <a:cubicBezTo>
                    <a:pt x="1069" y="13258"/>
                    <a:pt x="1189" y="13515"/>
                    <a:pt x="1291" y="13788"/>
                  </a:cubicBezTo>
                  <a:cubicBezTo>
                    <a:pt x="1154" y="13737"/>
                    <a:pt x="1001" y="13685"/>
                    <a:pt x="864" y="13600"/>
                  </a:cubicBezTo>
                  <a:cubicBezTo>
                    <a:pt x="788" y="13558"/>
                    <a:pt x="712" y="13539"/>
                    <a:pt x="640" y="13539"/>
                  </a:cubicBezTo>
                  <a:cubicBezTo>
                    <a:pt x="273" y="13539"/>
                    <a:pt x="0" y="14021"/>
                    <a:pt x="300" y="14335"/>
                  </a:cubicBezTo>
                  <a:cubicBezTo>
                    <a:pt x="334" y="14369"/>
                    <a:pt x="351" y="14386"/>
                    <a:pt x="368" y="14420"/>
                  </a:cubicBezTo>
                  <a:cubicBezTo>
                    <a:pt x="180" y="14608"/>
                    <a:pt x="215" y="14916"/>
                    <a:pt x="437" y="15069"/>
                  </a:cubicBezTo>
                  <a:cubicBezTo>
                    <a:pt x="604" y="15185"/>
                    <a:pt x="836" y="15293"/>
                    <a:pt x="1054" y="15293"/>
                  </a:cubicBezTo>
                  <a:cubicBezTo>
                    <a:pt x="1191" y="15293"/>
                    <a:pt x="1322" y="15250"/>
                    <a:pt x="1428" y="15138"/>
                  </a:cubicBezTo>
                  <a:cubicBezTo>
                    <a:pt x="1513" y="15069"/>
                    <a:pt x="1564" y="14967"/>
                    <a:pt x="1582" y="14864"/>
                  </a:cubicBezTo>
                  <a:cubicBezTo>
                    <a:pt x="1752" y="14899"/>
                    <a:pt x="1940" y="14950"/>
                    <a:pt x="2111" y="15001"/>
                  </a:cubicBezTo>
                  <a:cubicBezTo>
                    <a:pt x="2166" y="15018"/>
                    <a:pt x="2218" y="15026"/>
                    <a:pt x="2266" y="15026"/>
                  </a:cubicBezTo>
                  <a:cubicBezTo>
                    <a:pt x="2657" y="15026"/>
                    <a:pt x="2831" y="14517"/>
                    <a:pt x="2573" y="14198"/>
                  </a:cubicBezTo>
                  <a:cubicBezTo>
                    <a:pt x="2487" y="14095"/>
                    <a:pt x="2419" y="13993"/>
                    <a:pt x="2368" y="13890"/>
                  </a:cubicBezTo>
                  <a:lnTo>
                    <a:pt x="2368" y="13890"/>
                  </a:lnTo>
                  <a:cubicBezTo>
                    <a:pt x="2590" y="14010"/>
                    <a:pt x="2812" y="14130"/>
                    <a:pt x="3034" y="14266"/>
                  </a:cubicBezTo>
                  <a:cubicBezTo>
                    <a:pt x="3117" y="14313"/>
                    <a:pt x="3203" y="14334"/>
                    <a:pt x="3285" y="14334"/>
                  </a:cubicBezTo>
                  <a:cubicBezTo>
                    <a:pt x="3596" y="14334"/>
                    <a:pt x="3863" y="14040"/>
                    <a:pt x="3769" y="13702"/>
                  </a:cubicBezTo>
                  <a:cubicBezTo>
                    <a:pt x="3700" y="13395"/>
                    <a:pt x="3615" y="13087"/>
                    <a:pt x="3495" y="12780"/>
                  </a:cubicBezTo>
                  <a:lnTo>
                    <a:pt x="3495" y="12780"/>
                  </a:lnTo>
                  <a:cubicBezTo>
                    <a:pt x="4144" y="13275"/>
                    <a:pt x="4828" y="13702"/>
                    <a:pt x="5528" y="14061"/>
                  </a:cubicBezTo>
                  <a:cubicBezTo>
                    <a:pt x="5612" y="14107"/>
                    <a:pt x="5697" y="14127"/>
                    <a:pt x="5777" y="14127"/>
                  </a:cubicBezTo>
                  <a:cubicBezTo>
                    <a:pt x="6122" y="14127"/>
                    <a:pt x="6389" y="13755"/>
                    <a:pt x="6195" y="13395"/>
                  </a:cubicBezTo>
                  <a:cubicBezTo>
                    <a:pt x="5546" y="12113"/>
                    <a:pt x="4674" y="10986"/>
                    <a:pt x="3939" y="9738"/>
                  </a:cubicBezTo>
                  <a:lnTo>
                    <a:pt x="3939" y="9738"/>
                  </a:lnTo>
                  <a:cubicBezTo>
                    <a:pt x="5101" y="10747"/>
                    <a:pt x="6144" y="11874"/>
                    <a:pt x="7476" y="12677"/>
                  </a:cubicBezTo>
                  <a:cubicBezTo>
                    <a:pt x="7557" y="12724"/>
                    <a:pt x="7641" y="12744"/>
                    <a:pt x="7722" y="12744"/>
                  </a:cubicBezTo>
                  <a:cubicBezTo>
                    <a:pt x="8091" y="12744"/>
                    <a:pt x="8415" y="12323"/>
                    <a:pt x="8177" y="11960"/>
                  </a:cubicBezTo>
                  <a:cubicBezTo>
                    <a:pt x="7596" y="11037"/>
                    <a:pt x="6964" y="10131"/>
                    <a:pt x="6349" y="9226"/>
                  </a:cubicBezTo>
                  <a:lnTo>
                    <a:pt x="6349" y="9226"/>
                  </a:lnTo>
                  <a:cubicBezTo>
                    <a:pt x="7545" y="10388"/>
                    <a:pt x="8707" y="11584"/>
                    <a:pt x="10022" y="12609"/>
                  </a:cubicBezTo>
                  <a:cubicBezTo>
                    <a:pt x="10137" y="12711"/>
                    <a:pt x="10264" y="12755"/>
                    <a:pt x="10386" y="12755"/>
                  </a:cubicBezTo>
                  <a:cubicBezTo>
                    <a:pt x="10757" y="12755"/>
                    <a:pt x="11082" y="12353"/>
                    <a:pt x="10876" y="11943"/>
                  </a:cubicBezTo>
                  <a:cubicBezTo>
                    <a:pt x="10142" y="10336"/>
                    <a:pt x="8963" y="9038"/>
                    <a:pt x="7852" y="7671"/>
                  </a:cubicBezTo>
                  <a:lnTo>
                    <a:pt x="7852" y="7671"/>
                  </a:lnTo>
                  <a:cubicBezTo>
                    <a:pt x="9595" y="9260"/>
                    <a:pt x="11269" y="10917"/>
                    <a:pt x="13149" y="12353"/>
                  </a:cubicBezTo>
                  <a:cubicBezTo>
                    <a:pt x="13229" y="12414"/>
                    <a:pt x="13317" y="12440"/>
                    <a:pt x="13404" y="12440"/>
                  </a:cubicBezTo>
                  <a:cubicBezTo>
                    <a:pt x="13781" y="12440"/>
                    <a:pt x="14150" y="11944"/>
                    <a:pt x="13901" y="11584"/>
                  </a:cubicBezTo>
                  <a:cubicBezTo>
                    <a:pt x="12568" y="9721"/>
                    <a:pt x="10894" y="8132"/>
                    <a:pt x="9339" y="6458"/>
                  </a:cubicBezTo>
                  <a:lnTo>
                    <a:pt x="9339" y="6458"/>
                  </a:lnTo>
                  <a:cubicBezTo>
                    <a:pt x="11287" y="8286"/>
                    <a:pt x="12978" y="10422"/>
                    <a:pt x="15268" y="11840"/>
                  </a:cubicBezTo>
                  <a:cubicBezTo>
                    <a:pt x="15373" y="11903"/>
                    <a:pt x="15476" y="11931"/>
                    <a:pt x="15572" y="11931"/>
                  </a:cubicBezTo>
                  <a:cubicBezTo>
                    <a:pt x="16018" y="11931"/>
                    <a:pt x="16306" y="11329"/>
                    <a:pt x="15968" y="10935"/>
                  </a:cubicBezTo>
                  <a:cubicBezTo>
                    <a:pt x="13832" y="8372"/>
                    <a:pt x="11269" y="6133"/>
                    <a:pt x="9287" y="3451"/>
                  </a:cubicBezTo>
                  <a:lnTo>
                    <a:pt x="9287" y="3451"/>
                  </a:lnTo>
                  <a:cubicBezTo>
                    <a:pt x="12226" y="5723"/>
                    <a:pt x="14413" y="8987"/>
                    <a:pt x="17745" y="10781"/>
                  </a:cubicBezTo>
                  <a:cubicBezTo>
                    <a:pt x="17827" y="10825"/>
                    <a:pt x="17917" y="10845"/>
                    <a:pt x="18006" y="10845"/>
                  </a:cubicBezTo>
                  <a:cubicBezTo>
                    <a:pt x="18438" y="10845"/>
                    <a:pt x="18877" y="10385"/>
                    <a:pt x="18565" y="9961"/>
                  </a:cubicBezTo>
                  <a:cubicBezTo>
                    <a:pt x="18394" y="9738"/>
                    <a:pt x="18241" y="9533"/>
                    <a:pt x="18070" y="9311"/>
                  </a:cubicBezTo>
                  <a:lnTo>
                    <a:pt x="18070" y="9311"/>
                  </a:lnTo>
                  <a:cubicBezTo>
                    <a:pt x="18702" y="9790"/>
                    <a:pt x="19368" y="10217"/>
                    <a:pt x="20052" y="10627"/>
                  </a:cubicBezTo>
                  <a:cubicBezTo>
                    <a:pt x="20162" y="10688"/>
                    <a:pt x="20271" y="10715"/>
                    <a:pt x="20373" y="10715"/>
                  </a:cubicBezTo>
                  <a:cubicBezTo>
                    <a:pt x="20869" y="10715"/>
                    <a:pt x="21203" y="10078"/>
                    <a:pt x="20821" y="9653"/>
                  </a:cubicBezTo>
                  <a:cubicBezTo>
                    <a:pt x="20633" y="9431"/>
                    <a:pt x="20445" y="9226"/>
                    <a:pt x="20240" y="9021"/>
                  </a:cubicBezTo>
                  <a:cubicBezTo>
                    <a:pt x="20240" y="8867"/>
                    <a:pt x="20206" y="8713"/>
                    <a:pt x="20103" y="8594"/>
                  </a:cubicBezTo>
                  <a:cubicBezTo>
                    <a:pt x="19249" y="7534"/>
                    <a:pt x="18309" y="6543"/>
                    <a:pt x="17267" y="5655"/>
                  </a:cubicBezTo>
                  <a:lnTo>
                    <a:pt x="17267" y="5655"/>
                  </a:lnTo>
                  <a:cubicBezTo>
                    <a:pt x="17306" y="5666"/>
                    <a:pt x="17344" y="5671"/>
                    <a:pt x="17381" y="5671"/>
                  </a:cubicBezTo>
                  <a:cubicBezTo>
                    <a:pt x="17636" y="5671"/>
                    <a:pt x="17837" y="5432"/>
                    <a:pt x="17882" y="5194"/>
                  </a:cubicBezTo>
                  <a:cubicBezTo>
                    <a:pt x="17937" y="5207"/>
                    <a:pt x="17992" y="5214"/>
                    <a:pt x="18045" y="5214"/>
                  </a:cubicBezTo>
                  <a:cubicBezTo>
                    <a:pt x="18452" y="5214"/>
                    <a:pt x="18774" y="4833"/>
                    <a:pt x="18668" y="4425"/>
                  </a:cubicBezTo>
                  <a:cubicBezTo>
                    <a:pt x="18668" y="4373"/>
                    <a:pt x="18651" y="4339"/>
                    <a:pt x="18634" y="4288"/>
                  </a:cubicBezTo>
                  <a:lnTo>
                    <a:pt x="18634" y="4288"/>
                  </a:lnTo>
                  <a:lnTo>
                    <a:pt x="18685" y="4322"/>
                  </a:lnTo>
                  <a:cubicBezTo>
                    <a:pt x="18817" y="4447"/>
                    <a:pt x="18982" y="4508"/>
                    <a:pt x="19144" y="4508"/>
                  </a:cubicBezTo>
                  <a:cubicBezTo>
                    <a:pt x="19338" y="4508"/>
                    <a:pt x="19529" y="4421"/>
                    <a:pt x="19659" y="4254"/>
                  </a:cubicBezTo>
                  <a:lnTo>
                    <a:pt x="19693" y="4271"/>
                  </a:lnTo>
                  <a:cubicBezTo>
                    <a:pt x="19803" y="4351"/>
                    <a:pt x="19915" y="4385"/>
                    <a:pt x="20024" y="4385"/>
                  </a:cubicBezTo>
                  <a:cubicBezTo>
                    <a:pt x="20473" y="4385"/>
                    <a:pt x="20846" y="3792"/>
                    <a:pt x="20599" y="3365"/>
                  </a:cubicBezTo>
                  <a:cubicBezTo>
                    <a:pt x="20411" y="3024"/>
                    <a:pt x="20223" y="2665"/>
                    <a:pt x="20035" y="2323"/>
                  </a:cubicBezTo>
                  <a:cubicBezTo>
                    <a:pt x="20120" y="2203"/>
                    <a:pt x="20171" y="2067"/>
                    <a:pt x="20171" y="1913"/>
                  </a:cubicBezTo>
                  <a:lnTo>
                    <a:pt x="20171" y="1896"/>
                  </a:lnTo>
                  <a:cubicBezTo>
                    <a:pt x="20257" y="1862"/>
                    <a:pt x="20342" y="1810"/>
                    <a:pt x="20393" y="1742"/>
                  </a:cubicBezTo>
                  <a:cubicBezTo>
                    <a:pt x="20974" y="1025"/>
                    <a:pt x="20650" y="461"/>
                    <a:pt x="19847" y="85"/>
                  </a:cubicBezTo>
                  <a:cubicBezTo>
                    <a:pt x="19737" y="27"/>
                    <a:pt x="19621" y="1"/>
                    <a:pt x="19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0"/>
            <p:cNvSpPr/>
            <p:nvPr/>
          </p:nvSpPr>
          <p:spPr>
            <a:xfrm rot="1164162">
              <a:off x="7863863" y="3761118"/>
              <a:ext cx="779864" cy="980621"/>
            </a:xfrm>
            <a:custGeom>
              <a:avLst/>
              <a:gdLst/>
              <a:ahLst/>
              <a:cxnLst/>
              <a:rect l="l" t="t" r="r" b="b"/>
              <a:pathLst>
                <a:path w="25992" h="32683" extrusionOk="0">
                  <a:moveTo>
                    <a:pt x="17878" y="276"/>
                  </a:moveTo>
                  <a:cubicBezTo>
                    <a:pt x="17883" y="276"/>
                    <a:pt x="17888" y="277"/>
                    <a:pt x="17892" y="278"/>
                  </a:cubicBezTo>
                  <a:cubicBezTo>
                    <a:pt x="18849" y="569"/>
                    <a:pt x="19754" y="1013"/>
                    <a:pt x="20575" y="1594"/>
                  </a:cubicBezTo>
                  <a:cubicBezTo>
                    <a:pt x="22078" y="2619"/>
                    <a:pt x="21207" y="3678"/>
                    <a:pt x="20216" y="4704"/>
                  </a:cubicBezTo>
                  <a:cubicBezTo>
                    <a:pt x="19584" y="5353"/>
                    <a:pt x="18866" y="5934"/>
                    <a:pt x="18353" y="6669"/>
                  </a:cubicBezTo>
                  <a:cubicBezTo>
                    <a:pt x="17584" y="6053"/>
                    <a:pt x="16816" y="5438"/>
                    <a:pt x="16047" y="4840"/>
                  </a:cubicBezTo>
                  <a:cubicBezTo>
                    <a:pt x="15756" y="4618"/>
                    <a:pt x="15466" y="4396"/>
                    <a:pt x="15175" y="4191"/>
                  </a:cubicBezTo>
                  <a:lnTo>
                    <a:pt x="15363" y="4003"/>
                  </a:lnTo>
                  <a:cubicBezTo>
                    <a:pt x="15380" y="4003"/>
                    <a:pt x="15363" y="3986"/>
                    <a:pt x="15346" y="3986"/>
                  </a:cubicBezTo>
                  <a:cubicBezTo>
                    <a:pt x="15602" y="3883"/>
                    <a:pt x="16235" y="2534"/>
                    <a:pt x="16440" y="2226"/>
                  </a:cubicBezTo>
                  <a:cubicBezTo>
                    <a:pt x="16591" y="2025"/>
                    <a:pt x="17614" y="276"/>
                    <a:pt x="17878" y="276"/>
                  </a:cubicBezTo>
                  <a:close/>
                  <a:moveTo>
                    <a:pt x="22660" y="24694"/>
                  </a:moveTo>
                  <a:cubicBezTo>
                    <a:pt x="23262" y="24694"/>
                    <a:pt x="23378" y="25557"/>
                    <a:pt x="23462" y="25959"/>
                  </a:cubicBezTo>
                  <a:lnTo>
                    <a:pt x="23462" y="25976"/>
                  </a:lnTo>
                  <a:cubicBezTo>
                    <a:pt x="21395" y="26830"/>
                    <a:pt x="19242" y="27514"/>
                    <a:pt x="17021" y="27787"/>
                  </a:cubicBezTo>
                  <a:cubicBezTo>
                    <a:pt x="17038" y="27770"/>
                    <a:pt x="17038" y="27753"/>
                    <a:pt x="17021" y="27736"/>
                  </a:cubicBezTo>
                  <a:cubicBezTo>
                    <a:pt x="16884" y="27394"/>
                    <a:pt x="16388" y="26318"/>
                    <a:pt x="16867" y="26096"/>
                  </a:cubicBezTo>
                  <a:cubicBezTo>
                    <a:pt x="17721" y="25720"/>
                    <a:pt x="18593" y="25446"/>
                    <a:pt x="19481" y="25241"/>
                  </a:cubicBezTo>
                  <a:cubicBezTo>
                    <a:pt x="20233" y="25070"/>
                    <a:pt x="20985" y="24968"/>
                    <a:pt x="21736" y="24831"/>
                  </a:cubicBezTo>
                  <a:cubicBezTo>
                    <a:pt x="22027" y="24763"/>
                    <a:pt x="22317" y="24729"/>
                    <a:pt x="22625" y="24695"/>
                  </a:cubicBezTo>
                  <a:cubicBezTo>
                    <a:pt x="22637" y="24694"/>
                    <a:pt x="22648" y="24694"/>
                    <a:pt x="22660" y="24694"/>
                  </a:cubicBezTo>
                  <a:close/>
                  <a:moveTo>
                    <a:pt x="17710" y="0"/>
                  </a:moveTo>
                  <a:cubicBezTo>
                    <a:pt x="17669" y="0"/>
                    <a:pt x="17633" y="28"/>
                    <a:pt x="17619" y="56"/>
                  </a:cubicBezTo>
                  <a:cubicBezTo>
                    <a:pt x="16713" y="1389"/>
                    <a:pt x="15722" y="2670"/>
                    <a:pt x="14953" y="4071"/>
                  </a:cubicBezTo>
                  <a:cubicBezTo>
                    <a:pt x="14150" y="3508"/>
                    <a:pt x="13313" y="2978"/>
                    <a:pt x="12459" y="2448"/>
                  </a:cubicBezTo>
                  <a:cubicBezTo>
                    <a:pt x="11690" y="1987"/>
                    <a:pt x="10904" y="1526"/>
                    <a:pt x="10118" y="1081"/>
                  </a:cubicBezTo>
                  <a:cubicBezTo>
                    <a:pt x="9987" y="1008"/>
                    <a:pt x="9668" y="749"/>
                    <a:pt x="9451" y="749"/>
                  </a:cubicBezTo>
                  <a:cubicBezTo>
                    <a:pt x="9413" y="749"/>
                    <a:pt x="9379" y="756"/>
                    <a:pt x="9349" y="774"/>
                  </a:cubicBezTo>
                  <a:cubicBezTo>
                    <a:pt x="9315" y="791"/>
                    <a:pt x="9315" y="825"/>
                    <a:pt x="9349" y="842"/>
                  </a:cubicBezTo>
                  <a:cubicBezTo>
                    <a:pt x="9622" y="893"/>
                    <a:pt x="10101" y="1303"/>
                    <a:pt x="10340" y="1440"/>
                  </a:cubicBezTo>
                  <a:cubicBezTo>
                    <a:pt x="11092" y="1867"/>
                    <a:pt x="11843" y="2346"/>
                    <a:pt x="12561" y="2790"/>
                  </a:cubicBezTo>
                  <a:cubicBezTo>
                    <a:pt x="13757" y="3508"/>
                    <a:pt x="14885" y="4294"/>
                    <a:pt x="15978" y="5131"/>
                  </a:cubicBezTo>
                  <a:cubicBezTo>
                    <a:pt x="17328" y="6173"/>
                    <a:pt x="18627" y="7232"/>
                    <a:pt x="19925" y="8309"/>
                  </a:cubicBezTo>
                  <a:cubicBezTo>
                    <a:pt x="20540" y="8821"/>
                    <a:pt x="21155" y="9334"/>
                    <a:pt x="21771" y="9847"/>
                  </a:cubicBezTo>
                  <a:cubicBezTo>
                    <a:pt x="21976" y="10017"/>
                    <a:pt x="22334" y="10240"/>
                    <a:pt x="22591" y="10462"/>
                  </a:cubicBezTo>
                  <a:cubicBezTo>
                    <a:pt x="22435" y="10350"/>
                    <a:pt x="22189" y="10309"/>
                    <a:pt x="21905" y="10309"/>
                  </a:cubicBezTo>
                  <a:cubicBezTo>
                    <a:pt x="21189" y="10309"/>
                    <a:pt x="20234" y="10571"/>
                    <a:pt x="19891" y="10633"/>
                  </a:cubicBezTo>
                  <a:cubicBezTo>
                    <a:pt x="17414" y="11060"/>
                    <a:pt x="14970" y="11692"/>
                    <a:pt x="12527" y="12324"/>
                  </a:cubicBezTo>
                  <a:cubicBezTo>
                    <a:pt x="9844" y="13025"/>
                    <a:pt x="7179" y="13793"/>
                    <a:pt x="4531" y="14665"/>
                  </a:cubicBezTo>
                  <a:cubicBezTo>
                    <a:pt x="3283" y="15058"/>
                    <a:pt x="1763" y="15451"/>
                    <a:pt x="584" y="16151"/>
                  </a:cubicBezTo>
                  <a:lnTo>
                    <a:pt x="550" y="16151"/>
                  </a:lnTo>
                  <a:lnTo>
                    <a:pt x="925" y="15793"/>
                  </a:lnTo>
                  <a:cubicBezTo>
                    <a:pt x="940" y="15778"/>
                    <a:pt x="930" y="15738"/>
                    <a:pt x="904" y="15738"/>
                  </a:cubicBezTo>
                  <a:cubicBezTo>
                    <a:pt x="900" y="15738"/>
                    <a:pt x="896" y="15739"/>
                    <a:pt x="891" y="15741"/>
                  </a:cubicBezTo>
                  <a:cubicBezTo>
                    <a:pt x="735" y="15840"/>
                    <a:pt x="642" y="15891"/>
                    <a:pt x="611" y="15891"/>
                  </a:cubicBezTo>
                  <a:cubicBezTo>
                    <a:pt x="577" y="15891"/>
                    <a:pt x="614" y="15831"/>
                    <a:pt x="720" y="15707"/>
                  </a:cubicBezTo>
                  <a:cubicBezTo>
                    <a:pt x="908" y="15280"/>
                    <a:pt x="1062" y="14836"/>
                    <a:pt x="1233" y="14392"/>
                  </a:cubicBezTo>
                  <a:cubicBezTo>
                    <a:pt x="1506" y="13674"/>
                    <a:pt x="1763" y="12939"/>
                    <a:pt x="2036" y="12222"/>
                  </a:cubicBezTo>
                  <a:cubicBezTo>
                    <a:pt x="2617" y="10667"/>
                    <a:pt x="3215" y="9095"/>
                    <a:pt x="4086" y="7694"/>
                  </a:cubicBezTo>
                  <a:cubicBezTo>
                    <a:pt x="5624" y="5216"/>
                    <a:pt x="7743" y="3132"/>
                    <a:pt x="9212" y="637"/>
                  </a:cubicBezTo>
                  <a:cubicBezTo>
                    <a:pt x="9261" y="565"/>
                    <a:pt x="9198" y="492"/>
                    <a:pt x="9127" y="492"/>
                  </a:cubicBezTo>
                  <a:cubicBezTo>
                    <a:pt x="9097" y="492"/>
                    <a:pt x="9066" y="505"/>
                    <a:pt x="9041" y="535"/>
                  </a:cubicBezTo>
                  <a:cubicBezTo>
                    <a:pt x="7367" y="2910"/>
                    <a:pt x="5487" y="5148"/>
                    <a:pt x="3898" y="7591"/>
                  </a:cubicBezTo>
                  <a:cubicBezTo>
                    <a:pt x="2241" y="10154"/>
                    <a:pt x="1472" y="13298"/>
                    <a:pt x="362" y="16100"/>
                  </a:cubicBezTo>
                  <a:cubicBezTo>
                    <a:pt x="334" y="16170"/>
                    <a:pt x="397" y="16229"/>
                    <a:pt x="459" y="16229"/>
                  </a:cubicBezTo>
                  <a:cubicBezTo>
                    <a:pt x="473" y="16229"/>
                    <a:pt x="486" y="16226"/>
                    <a:pt x="498" y="16220"/>
                  </a:cubicBezTo>
                  <a:cubicBezTo>
                    <a:pt x="498" y="16220"/>
                    <a:pt x="498" y="16220"/>
                    <a:pt x="498" y="16237"/>
                  </a:cubicBezTo>
                  <a:cubicBezTo>
                    <a:pt x="344" y="16322"/>
                    <a:pt x="208" y="16408"/>
                    <a:pt x="71" y="16510"/>
                  </a:cubicBezTo>
                  <a:cubicBezTo>
                    <a:pt x="0" y="16567"/>
                    <a:pt x="47" y="16659"/>
                    <a:pt x="104" y="16659"/>
                  </a:cubicBezTo>
                  <a:cubicBezTo>
                    <a:pt x="116" y="16659"/>
                    <a:pt x="128" y="16656"/>
                    <a:pt x="139" y="16647"/>
                  </a:cubicBezTo>
                  <a:cubicBezTo>
                    <a:pt x="225" y="16579"/>
                    <a:pt x="362" y="16510"/>
                    <a:pt x="464" y="16425"/>
                  </a:cubicBezTo>
                  <a:lnTo>
                    <a:pt x="464" y="16425"/>
                  </a:lnTo>
                  <a:cubicBezTo>
                    <a:pt x="259" y="18509"/>
                    <a:pt x="1267" y="20679"/>
                    <a:pt x="1933" y="22593"/>
                  </a:cubicBezTo>
                  <a:cubicBezTo>
                    <a:pt x="3044" y="25856"/>
                    <a:pt x="3796" y="29257"/>
                    <a:pt x="4684" y="32588"/>
                  </a:cubicBezTo>
                  <a:cubicBezTo>
                    <a:pt x="4701" y="32640"/>
                    <a:pt x="4736" y="32674"/>
                    <a:pt x="4787" y="32674"/>
                  </a:cubicBezTo>
                  <a:cubicBezTo>
                    <a:pt x="4934" y="32680"/>
                    <a:pt x="5082" y="32683"/>
                    <a:pt x="5228" y="32683"/>
                  </a:cubicBezTo>
                  <a:cubicBezTo>
                    <a:pt x="7186" y="32683"/>
                    <a:pt x="9062" y="32168"/>
                    <a:pt x="10938" y="31580"/>
                  </a:cubicBezTo>
                  <a:cubicBezTo>
                    <a:pt x="13125" y="30897"/>
                    <a:pt x="15244" y="30282"/>
                    <a:pt x="17499" y="29803"/>
                  </a:cubicBezTo>
                  <a:cubicBezTo>
                    <a:pt x="19396" y="29393"/>
                    <a:pt x="21275" y="28829"/>
                    <a:pt x="23103" y="28146"/>
                  </a:cubicBezTo>
                  <a:cubicBezTo>
                    <a:pt x="23872" y="27873"/>
                    <a:pt x="25307" y="27565"/>
                    <a:pt x="25871" y="26933"/>
                  </a:cubicBezTo>
                  <a:cubicBezTo>
                    <a:pt x="25992" y="26839"/>
                    <a:pt x="25934" y="26735"/>
                    <a:pt x="25854" y="26735"/>
                  </a:cubicBezTo>
                  <a:cubicBezTo>
                    <a:pt x="25832" y="26735"/>
                    <a:pt x="25808" y="26743"/>
                    <a:pt x="25786" y="26762"/>
                  </a:cubicBezTo>
                  <a:cubicBezTo>
                    <a:pt x="25512" y="27001"/>
                    <a:pt x="25222" y="27189"/>
                    <a:pt x="24880" y="27309"/>
                  </a:cubicBezTo>
                  <a:cubicBezTo>
                    <a:pt x="24744" y="26762"/>
                    <a:pt x="24521" y="26249"/>
                    <a:pt x="24231" y="25754"/>
                  </a:cubicBezTo>
                  <a:cubicBezTo>
                    <a:pt x="24209" y="25721"/>
                    <a:pt x="24173" y="25702"/>
                    <a:pt x="24136" y="25702"/>
                  </a:cubicBezTo>
                  <a:cubicBezTo>
                    <a:pt x="24116" y="25702"/>
                    <a:pt x="24095" y="25708"/>
                    <a:pt x="24077" y="25720"/>
                  </a:cubicBezTo>
                  <a:lnTo>
                    <a:pt x="23667" y="25891"/>
                  </a:lnTo>
                  <a:cubicBezTo>
                    <a:pt x="23483" y="25045"/>
                    <a:pt x="23257" y="24503"/>
                    <a:pt x="22466" y="24503"/>
                  </a:cubicBezTo>
                  <a:cubicBezTo>
                    <a:pt x="22378" y="24503"/>
                    <a:pt x="22283" y="24510"/>
                    <a:pt x="22181" y="24524"/>
                  </a:cubicBezTo>
                  <a:cubicBezTo>
                    <a:pt x="20216" y="24797"/>
                    <a:pt x="18234" y="25207"/>
                    <a:pt x="16423" y="26061"/>
                  </a:cubicBezTo>
                  <a:cubicBezTo>
                    <a:pt x="16388" y="26096"/>
                    <a:pt x="16371" y="26130"/>
                    <a:pt x="16388" y="26181"/>
                  </a:cubicBezTo>
                  <a:cubicBezTo>
                    <a:pt x="16508" y="26728"/>
                    <a:pt x="16679" y="27275"/>
                    <a:pt x="16884" y="27787"/>
                  </a:cubicBezTo>
                  <a:lnTo>
                    <a:pt x="16884" y="27804"/>
                  </a:lnTo>
                  <a:cubicBezTo>
                    <a:pt x="16593" y="27838"/>
                    <a:pt x="16303" y="27873"/>
                    <a:pt x="16030" y="27890"/>
                  </a:cubicBezTo>
                  <a:cubicBezTo>
                    <a:pt x="15961" y="27890"/>
                    <a:pt x="15910" y="27941"/>
                    <a:pt x="15927" y="28009"/>
                  </a:cubicBezTo>
                  <a:cubicBezTo>
                    <a:pt x="16081" y="28556"/>
                    <a:pt x="16286" y="29103"/>
                    <a:pt x="16542" y="29615"/>
                  </a:cubicBezTo>
                  <a:cubicBezTo>
                    <a:pt x="16552" y="29630"/>
                    <a:pt x="16567" y="29637"/>
                    <a:pt x="16582" y="29637"/>
                  </a:cubicBezTo>
                  <a:cubicBezTo>
                    <a:pt x="16618" y="29637"/>
                    <a:pt x="16657" y="29600"/>
                    <a:pt x="16645" y="29564"/>
                  </a:cubicBezTo>
                  <a:cubicBezTo>
                    <a:pt x="16645" y="29547"/>
                    <a:pt x="15825" y="28095"/>
                    <a:pt x="16457" y="28060"/>
                  </a:cubicBezTo>
                  <a:cubicBezTo>
                    <a:pt x="16901" y="28043"/>
                    <a:pt x="17362" y="27958"/>
                    <a:pt x="17807" y="27907"/>
                  </a:cubicBezTo>
                  <a:cubicBezTo>
                    <a:pt x="19003" y="27702"/>
                    <a:pt x="20164" y="27394"/>
                    <a:pt x="21309" y="27001"/>
                  </a:cubicBezTo>
                  <a:cubicBezTo>
                    <a:pt x="22164" y="26728"/>
                    <a:pt x="22984" y="26420"/>
                    <a:pt x="23804" y="26061"/>
                  </a:cubicBezTo>
                  <a:cubicBezTo>
                    <a:pt x="23856" y="26041"/>
                    <a:pt x="23904" y="26032"/>
                    <a:pt x="23949" y="26032"/>
                  </a:cubicBezTo>
                  <a:cubicBezTo>
                    <a:pt x="24393" y="26032"/>
                    <a:pt x="24523" y="26960"/>
                    <a:pt x="24709" y="27394"/>
                  </a:cubicBezTo>
                  <a:cubicBezTo>
                    <a:pt x="24146" y="27599"/>
                    <a:pt x="23548" y="27753"/>
                    <a:pt x="23086" y="27924"/>
                  </a:cubicBezTo>
                  <a:cubicBezTo>
                    <a:pt x="21685" y="28436"/>
                    <a:pt x="20267" y="28898"/>
                    <a:pt x="18815" y="29257"/>
                  </a:cubicBezTo>
                  <a:cubicBezTo>
                    <a:pt x="17055" y="29701"/>
                    <a:pt x="15244" y="29991"/>
                    <a:pt x="13501" y="30521"/>
                  </a:cubicBezTo>
                  <a:cubicBezTo>
                    <a:pt x="11758" y="31051"/>
                    <a:pt x="10049" y="31683"/>
                    <a:pt x="8272" y="32093"/>
                  </a:cubicBezTo>
                  <a:cubicBezTo>
                    <a:pt x="7281" y="32332"/>
                    <a:pt x="6273" y="32452"/>
                    <a:pt x="5248" y="32452"/>
                  </a:cubicBezTo>
                  <a:cubicBezTo>
                    <a:pt x="4616" y="32452"/>
                    <a:pt x="4326" y="30179"/>
                    <a:pt x="4189" y="29718"/>
                  </a:cubicBezTo>
                  <a:cubicBezTo>
                    <a:pt x="3710" y="27821"/>
                    <a:pt x="3232" y="25942"/>
                    <a:pt x="2668" y="24079"/>
                  </a:cubicBezTo>
                  <a:cubicBezTo>
                    <a:pt x="1968" y="21687"/>
                    <a:pt x="379" y="18885"/>
                    <a:pt x="669" y="16322"/>
                  </a:cubicBezTo>
                  <a:cubicBezTo>
                    <a:pt x="1797" y="15673"/>
                    <a:pt x="3232" y="15331"/>
                    <a:pt x="4411" y="14938"/>
                  </a:cubicBezTo>
                  <a:cubicBezTo>
                    <a:pt x="6786" y="14169"/>
                    <a:pt x="9178" y="13469"/>
                    <a:pt x="11587" y="12820"/>
                  </a:cubicBezTo>
                  <a:cubicBezTo>
                    <a:pt x="13911" y="12204"/>
                    <a:pt x="16286" y="11606"/>
                    <a:pt x="18644" y="11111"/>
                  </a:cubicBezTo>
                  <a:cubicBezTo>
                    <a:pt x="19498" y="10940"/>
                    <a:pt x="20352" y="10786"/>
                    <a:pt x="21224" y="10684"/>
                  </a:cubicBezTo>
                  <a:cubicBezTo>
                    <a:pt x="21384" y="10662"/>
                    <a:pt x="21783" y="10581"/>
                    <a:pt x="22110" y="10581"/>
                  </a:cubicBezTo>
                  <a:cubicBezTo>
                    <a:pt x="22308" y="10581"/>
                    <a:pt x="22479" y="10611"/>
                    <a:pt x="22557" y="10701"/>
                  </a:cubicBezTo>
                  <a:cubicBezTo>
                    <a:pt x="22576" y="10725"/>
                    <a:pt x="22603" y="10736"/>
                    <a:pt x="22630" y="10736"/>
                  </a:cubicBezTo>
                  <a:cubicBezTo>
                    <a:pt x="22696" y="10736"/>
                    <a:pt x="22764" y="10671"/>
                    <a:pt x="22727" y="10598"/>
                  </a:cubicBezTo>
                  <a:lnTo>
                    <a:pt x="22727" y="10598"/>
                  </a:lnTo>
                  <a:cubicBezTo>
                    <a:pt x="22762" y="10615"/>
                    <a:pt x="22779" y="10650"/>
                    <a:pt x="22796" y="10667"/>
                  </a:cubicBezTo>
                  <a:cubicBezTo>
                    <a:pt x="22812" y="10694"/>
                    <a:pt x="22837" y="10705"/>
                    <a:pt x="22862" y="10705"/>
                  </a:cubicBezTo>
                  <a:cubicBezTo>
                    <a:pt x="22915" y="10705"/>
                    <a:pt x="22967" y="10651"/>
                    <a:pt x="22932" y="10581"/>
                  </a:cubicBezTo>
                  <a:cubicBezTo>
                    <a:pt x="22420" y="9693"/>
                    <a:pt x="21121" y="8958"/>
                    <a:pt x="20335" y="8326"/>
                  </a:cubicBezTo>
                  <a:cubicBezTo>
                    <a:pt x="19720" y="7813"/>
                    <a:pt x="19105" y="7318"/>
                    <a:pt x="18490" y="6805"/>
                  </a:cubicBezTo>
                  <a:cubicBezTo>
                    <a:pt x="19122" y="5917"/>
                    <a:pt x="20028" y="5216"/>
                    <a:pt x="20763" y="4430"/>
                  </a:cubicBezTo>
                  <a:cubicBezTo>
                    <a:pt x="21121" y="4037"/>
                    <a:pt x="21839" y="3320"/>
                    <a:pt x="21702" y="2722"/>
                  </a:cubicBezTo>
                  <a:cubicBezTo>
                    <a:pt x="21378" y="1235"/>
                    <a:pt x="19037" y="364"/>
                    <a:pt x="17738" y="5"/>
                  </a:cubicBezTo>
                  <a:cubicBezTo>
                    <a:pt x="17729" y="2"/>
                    <a:pt x="17719" y="0"/>
                    <a:pt x="17710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0"/>
            <p:cNvSpPr/>
            <p:nvPr/>
          </p:nvSpPr>
          <p:spPr>
            <a:xfrm rot="1164162">
              <a:off x="8468502" y="4184932"/>
              <a:ext cx="139999" cy="488705"/>
            </a:xfrm>
            <a:custGeom>
              <a:avLst/>
              <a:gdLst/>
              <a:ahLst/>
              <a:cxnLst/>
              <a:rect l="l" t="t" r="r" b="b"/>
              <a:pathLst>
                <a:path w="4666" h="16288" extrusionOk="0">
                  <a:moveTo>
                    <a:pt x="376" y="0"/>
                  </a:moveTo>
                  <a:cubicBezTo>
                    <a:pt x="353" y="0"/>
                    <a:pt x="329" y="9"/>
                    <a:pt x="308" y="30"/>
                  </a:cubicBezTo>
                  <a:cubicBezTo>
                    <a:pt x="1" y="354"/>
                    <a:pt x="479" y="1465"/>
                    <a:pt x="564" y="1807"/>
                  </a:cubicBezTo>
                  <a:cubicBezTo>
                    <a:pt x="992" y="3396"/>
                    <a:pt x="1487" y="4985"/>
                    <a:pt x="1966" y="6574"/>
                  </a:cubicBezTo>
                  <a:cubicBezTo>
                    <a:pt x="2512" y="8419"/>
                    <a:pt x="3059" y="10247"/>
                    <a:pt x="3572" y="12110"/>
                  </a:cubicBezTo>
                  <a:cubicBezTo>
                    <a:pt x="3930" y="13425"/>
                    <a:pt x="4375" y="14826"/>
                    <a:pt x="4426" y="16210"/>
                  </a:cubicBezTo>
                  <a:cubicBezTo>
                    <a:pt x="4426" y="16262"/>
                    <a:pt x="4464" y="16287"/>
                    <a:pt x="4503" y="16287"/>
                  </a:cubicBezTo>
                  <a:cubicBezTo>
                    <a:pt x="4541" y="16287"/>
                    <a:pt x="4580" y="16262"/>
                    <a:pt x="4580" y="16210"/>
                  </a:cubicBezTo>
                  <a:cubicBezTo>
                    <a:pt x="4665" y="15151"/>
                    <a:pt x="4306" y="14006"/>
                    <a:pt x="4050" y="12998"/>
                  </a:cubicBezTo>
                  <a:cubicBezTo>
                    <a:pt x="3623" y="11272"/>
                    <a:pt x="3093" y="9547"/>
                    <a:pt x="2598" y="7855"/>
                  </a:cubicBezTo>
                  <a:cubicBezTo>
                    <a:pt x="2102" y="6198"/>
                    <a:pt x="1590" y="4540"/>
                    <a:pt x="1111" y="2883"/>
                  </a:cubicBezTo>
                  <a:cubicBezTo>
                    <a:pt x="992" y="2439"/>
                    <a:pt x="189" y="594"/>
                    <a:pt x="479" y="149"/>
                  </a:cubicBezTo>
                  <a:cubicBezTo>
                    <a:pt x="518" y="85"/>
                    <a:pt x="449" y="0"/>
                    <a:pt x="376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0"/>
            <p:cNvSpPr/>
            <p:nvPr/>
          </p:nvSpPr>
          <p:spPr>
            <a:xfrm rot="1164162">
              <a:off x="7928384" y="4242960"/>
              <a:ext cx="287438" cy="281108"/>
            </a:xfrm>
            <a:custGeom>
              <a:avLst/>
              <a:gdLst/>
              <a:ahLst/>
              <a:cxnLst/>
              <a:rect l="l" t="t" r="r" b="b"/>
              <a:pathLst>
                <a:path w="9580" h="9369" extrusionOk="0">
                  <a:moveTo>
                    <a:pt x="6831" y="362"/>
                  </a:moveTo>
                  <a:cubicBezTo>
                    <a:pt x="7119" y="362"/>
                    <a:pt x="7346" y="510"/>
                    <a:pt x="7443" y="979"/>
                  </a:cubicBezTo>
                  <a:cubicBezTo>
                    <a:pt x="7631" y="1816"/>
                    <a:pt x="7887" y="2636"/>
                    <a:pt x="8212" y="3422"/>
                  </a:cubicBezTo>
                  <a:lnTo>
                    <a:pt x="8144" y="3422"/>
                  </a:lnTo>
                  <a:cubicBezTo>
                    <a:pt x="7050" y="3883"/>
                    <a:pt x="5905" y="4276"/>
                    <a:pt x="4761" y="4567"/>
                  </a:cubicBezTo>
                  <a:cubicBezTo>
                    <a:pt x="4470" y="3473"/>
                    <a:pt x="4248" y="2363"/>
                    <a:pt x="3958" y="1320"/>
                  </a:cubicBezTo>
                  <a:cubicBezTo>
                    <a:pt x="4556" y="1098"/>
                    <a:pt x="5137" y="876"/>
                    <a:pt x="5735" y="671"/>
                  </a:cubicBezTo>
                  <a:cubicBezTo>
                    <a:pt x="6113" y="545"/>
                    <a:pt x="6510" y="362"/>
                    <a:pt x="6831" y="362"/>
                  </a:cubicBezTo>
                  <a:close/>
                  <a:moveTo>
                    <a:pt x="3821" y="1372"/>
                  </a:moveTo>
                  <a:cubicBezTo>
                    <a:pt x="4060" y="2465"/>
                    <a:pt x="4334" y="3542"/>
                    <a:pt x="4624" y="4618"/>
                  </a:cubicBezTo>
                  <a:cubicBezTo>
                    <a:pt x="3394" y="4943"/>
                    <a:pt x="2164" y="5216"/>
                    <a:pt x="916" y="5472"/>
                  </a:cubicBezTo>
                  <a:cubicBezTo>
                    <a:pt x="660" y="4379"/>
                    <a:pt x="489" y="3251"/>
                    <a:pt x="267" y="2158"/>
                  </a:cubicBezTo>
                  <a:lnTo>
                    <a:pt x="267" y="2158"/>
                  </a:lnTo>
                  <a:cubicBezTo>
                    <a:pt x="284" y="2158"/>
                    <a:pt x="301" y="2175"/>
                    <a:pt x="318" y="2175"/>
                  </a:cubicBezTo>
                  <a:cubicBezTo>
                    <a:pt x="1463" y="2089"/>
                    <a:pt x="2574" y="1850"/>
                    <a:pt x="3633" y="1440"/>
                  </a:cubicBezTo>
                  <a:lnTo>
                    <a:pt x="3821" y="1372"/>
                  </a:lnTo>
                  <a:close/>
                  <a:moveTo>
                    <a:pt x="8280" y="3627"/>
                  </a:moveTo>
                  <a:cubicBezTo>
                    <a:pt x="8451" y="4106"/>
                    <a:pt x="8622" y="4567"/>
                    <a:pt x="8793" y="5045"/>
                  </a:cubicBezTo>
                  <a:cubicBezTo>
                    <a:pt x="8861" y="5284"/>
                    <a:pt x="9562" y="7386"/>
                    <a:pt x="9186" y="7489"/>
                  </a:cubicBezTo>
                  <a:cubicBezTo>
                    <a:pt x="8725" y="7608"/>
                    <a:pt x="8280" y="7779"/>
                    <a:pt x="7819" y="7950"/>
                  </a:cubicBezTo>
                  <a:cubicBezTo>
                    <a:pt x="6665" y="8375"/>
                    <a:pt x="5163" y="9094"/>
                    <a:pt x="3874" y="9094"/>
                  </a:cubicBezTo>
                  <a:cubicBezTo>
                    <a:pt x="2988" y="9094"/>
                    <a:pt x="2204" y="8754"/>
                    <a:pt x="1702" y="7745"/>
                  </a:cubicBezTo>
                  <a:cubicBezTo>
                    <a:pt x="1395" y="7061"/>
                    <a:pt x="1138" y="6361"/>
                    <a:pt x="968" y="5643"/>
                  </a:cubicBezTo>
                  <a:cubicBezTo>
                    <a:pt x="2198" y="5421"/>
                    <a:pt x="3462" y="5165"/>
                    <a:pt x="4692" y="4840"/>
                  </a:cubicBezTo>
                  <a:cubicBezTo>
                    <a:pt x="4727" y="4994"/>
                    <a:pt x="4778" y="5165"/>
                    <a:pt x="4812" y="5319"/>
                  </a:cubicBezTo>
                  <a:cubicBezTo>
                    <a:pt x="5068" y="6190"/>
                    <a:pt x="5342" y="7642"/>
                    <a:pt x="6076" y="8292"/>
                  </a:cubicBezTo>
                  <a:cubicBezTo>
                    <a:pt x="6093" y="8309"/>
                    <a:pt x="6116" y="8316"/>
                    <a:pt x="6139" y="8316"/>
                  </a:cubicBezTo>
                  <a:cubicBezTo>
                    <a:pt x="6208" y="8316"/>
                    <a:pt x="6281" y="8249"/>
                    <a:pt x="6230" y="8172"/>
                  </a:cubicBezTo>
                  <a:cubicBezTo>
                    <a:pt x="5564" y="7181"/>
                    <a:pt x="5154" y="6002"/>
                    <a:pt x="4812" y="4806"/>
                  </a:cubicBezTo>
                  <a:cubicBezTo>
                    <a:pt x="5991" y="4499"/>
                    <a:pt x="7136" y="4106"/>
                    <a:pt x="8263" y="3644"/>
                  </a:cubicBezTo>
                  <a:cubicBezTo>
                    <a:pt x="8263" y="3644"/>
                    <a:pt x="8263" y="3627"/>
                    <a:pt x="8280" y="3627"/>
                  </a:cubicBezTo>
                  <a:close/>
                  <a:moveTo>
                    <a:pt x="7402" y="0"/>
                  </a:moveTo>
                  <a:cubicBezTo>
                    <a:pt x="7393" y="0"/>
                    <a:pt x="7384" y="2"/>
                    <a:pt x="7375" y="5"/>
                  </a:cubicBezTo>
                  <a:cubicBezTo>
                    <a:pt x="4983" y="517"/>
                    <a:pt x="2796" y="1850"/>
                    <a:pt x="318" y="1936"/>
                  </a:cubicBezTo>
                  <a:cubicBezTo>
                    <a:pt x="284" y="1936"/>
                    <a:pt x="250" y="1953"/>
                    <a:pt x="233" y="1987"/>
                  </a:cubicBezTo>
                  <a:cubicBezTo>
                    <a:pt x="216" y="1884"/>
                    <a:pt x="199" y="1782"/>
                    <a:pt x="165" y="1696"/>
                  </a:cubicBezTo>
                  <a:cubicBezTo>
                    <a:pt x="157" y="1653"/>
                    <a:pt x="126" y="1634"/>
                    <a:pt x="94" y="1634"/>
                  </a:cubicBezTo>
                  <a:cubicBezTo>
                    <a:pt x="49" y="1634"/>
                    <a:pt x="1" y="1671"/>
                    <a:pt x="11" y="1731"/>
                  </a:cubicBezTo>
                  <a:cubicBezTo>
                    <a:pt x="233" y="2995"/>
                    <a:pt x="438" y="4259"/>
                    <a:pt x="745" y="5524"/>
                  </a:cubicBezTo>
                  <a:cubicBezTo>
                    <a:pt x="660" y="5541"/>
                    <a:pt x="694" y="5677"/>
                    <a:pt x="780" y="5677"/>
                  </a:cubicBezTo>
                  <a:cubicBezTo>
                    <a:pt x="780" y="5712"/>
                    <a:pt x="797" y="5746"/>
                    <a:pt x="797" y="5780"/>
                  </a:cubicBezTo>
                  <a:cubicBezTo>
                    <a:pt x="1070" y="6874"/>
                    <a:pt x="1446" y="8257"/>
                    <a:pt x="2352" y="9009"/>
                  </a:cubicBezTo>
                  <a:cubicBezTo>
                    <a:pt x="2669" y="9280"/>
                    <a:pt x="3088" y="9369"/>
                    <a:pt x="3524" y="9369"/>
                  </a:cubicBezTo>
                  <a:cubicBezTo>
                    <a:pt x="4051" y="9369"/>
                    <a:pt x="4604" y="9239"/>
                    <a:pt x="5034" y="9146"/>
                  </a:cubicBezTo>
                  <a:cubicBezTo>
                    <a:pt x="6572" y="8770"/>
                    <a:pt x="7973" y="8035"/>
                    <a:pt x="9477" y="7642"/>
                  </a:cubicBezTo>
                  <a:cubicBezTo>
                    <a:pt x="9528" y="7625"/>
                    <a:pt x="9579" y="7591"/>
                    <a:pt x="9562" y="7540"/>
                  </a:cubicBezTo>
                  <a:cubicBezTo>
                    <a:pt x="9271" y="4943"/>
                    <a:pt x="7922" y="2653"/>
                    <a:pt x="7512" y="90"/>
                  </a:cubicBezTo>
                  <a:cubicBezTo>
                    <a:pt x="7497" y="34"/>
                    <a:pt x="7448" y="0"/>
                    <a:pt x="7402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20"/>
          <p:cNvSpPr/>
          <p:nvPr/>
        </p:nvSpPr>
        <p:spPr>
          <a:xfrm rot="5400000">
            <a:off x="7824500" y="36628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20"/>
          <p:cNvGrpSpPr/>
          <p:nvPr/>
        </p:nvGrpSpPr>
        <p:grpSpPr>
          <a:xfrm rot="-1884356">
            <a:off x="119154" y="2434214"/>
            <a:ext cx="1290426" cy="820104"/>
            <a:chOff x="7685850" y="32550"/>
            <a:chExt cx="1290421" cy="820101"/>
          </a:xfrm>
        </p:grpSpPr>
        <p:sp>
          <p:nvSpPr>
            <p:cNvPr id="85" name="Google Shape;85;p20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0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0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0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0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0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0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0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0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0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0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0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0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0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0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0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20"/>
          <p:cNvGrpSpPr/>
          <p:nvPr/>
        </p:nvGrpSpPr>
        <p:grpSpPr>
          <a:xfrm>
            <a:off x="278850" y="4345000"/>
            <a:ext cx="585510" cy="526987"/>
            <a:chOff x="566725" y="4222438"/>
            <a:chExt cx="585510" cy="526987"/>
          </a:xfrm>
        </p:grpSpPr>
        <p:sp>
          <p:nvSpPr>
            <p:cNvPr id="103" name="Google Shape;103;p20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20"/>
          <p:cNvSpPr/>
          <p:nvPr/>
        </p:nvSpPr>
        <p:spPr>
          <a:xfrm rot="846218">
            <a:off x="4727942" y="118795"/>
            <a:ext cx="620807" cy="409508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/>
          <p:nvPr/>
        </p:nvSpPr>
        <p:spPr>
          <a:xfrm rot="1551601">
            <a:off x="5858585" y="164199"/>
            <a:ext cx="620804" cy="409506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2422500" y="537875"/>
            <a:ext cx="42990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111" name="Google Shape;111;p21"/>
          <p:cNvGrpSpPr/>
          <p:nvPr/>
        </p:nvGrpSpPr>
        <p:grpSpPr>
          <a:xfrm rot="-3242140">
            <a:off x="-526637" y="-1902866"/>
            <a:ext cx="2625227" cy="2584320"/>
            <a:chOff x="1154976" y="632775"/>
            <a:chExt cx="2502430" cy="3877954"/>
          </a:xfrm>
        </p:grpSpPr>
        <p:sp>
          <p:nvSpPr>
            <p:cNvPr id="112" name="Google Shape;112;p2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21"/>
          <p:cNvSpPr/>
          <p:nvPr/>
        </p:nvSpPr>
        <p:spPr>
          <a:xfrm rot="1295893">
            <a:off x="8117767" y="147246"/>
            <a:ext cx="738465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1"/>
          <p:cNvSpPr/>
          <p:nvPr/>
        </p:nvSpPr>
        <p:spPr>
          <a:xfrm rot="831765">
            <a:off x="7471271" y="264524"/>
            <a:ext cx="550390" cy="363058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/>
          <p:nvPr/>
        </p:nvSpPr>
        <p:spPr>
          <a:xfrm rot="918698">
            <a:off x="-127078" y="4277105"/>
            <a:ext cx="1467191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720000" y="2536701"/>
            <a:ext cx="22539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1"/>
          </p:nvPr>
        </p:nvSpPr>
        <p:spPr>
          <a:xfrm>
            <a:off x="720000" y="3008284"/>
            <a:ext cx="22539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 idx="2"/>
          </p:nvPr>
        </p:nvSpPr>
        <p:spPr>
          <a:xfrm>
            <a:off x="3445050" y="3366505"/>
            <a:ext cx="22539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3"/>
          </p:nvPr>
        </p:nvSpPr>
        <p:spPr>
          <a:xfrm>
            <a:off x="3445050" y="3854009"/>
            <a:ext cx="22539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title" idx="4"/>
          </p:nvPr>
        </p:nvSpPr>
        <p:spPr>
          <a:xfrm>
            <a:off x="6170100" y="2536701"/>
            <a:ext cx="22539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ubTitle" idx="5"/>
          </p:nvPr>
        </p:nvSpPr>
        <p:spPr>
          <a:xfrm>
            <a:off x="6170100" y="3008284"/>
            <a:ext cx="22539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title" idx="6"/>
          </p:nvPr>
        </p:nvSpPr>
        <p:spPr>
          <a:xfrm>
            <a:off x="2774400" y="537875"/>
            <a:ext cx="35952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22"/>
          <p:cNvGrpSpPr/>
          <p:nvPr/>
        </p:nvGrpSpPr>
        <p:grpSpPr>
          <a:xfrm rot="-6331164">
            <a:off x="7356075" y="3549939"/>
            <a:ext cx="1109612" cy="2575911"/>
            <a:chOff x="-751900" y="2850775"/>
            <a:chExt cx="516875" cy="1199900"/>
          </a:xfrm>
        </p:grpSpPr>
        <p:sp>
          <p:nvSpPr>
            <p:cNvPr id="127" name="Google Shape;127;p22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" name="Google Shape;128;p22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29" name="Google Shape;129;p22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2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2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22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22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2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2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2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2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2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2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22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22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22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2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2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2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2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2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22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22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2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2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2" name="Google Shape;152;p22"/>
          <p:cNvSpPr/>
          <p:nvPr/>
        </p:nvSpPr>
        <p:spPr>
          <a:xfrm>
            <a:off x="308075" y="25588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22"/>
          <p:cNvGrpSpPr/>
          <p:nvPr/>
        </p:nvGrpSpPr>
        <p:grpSpPr>
          <a:xfrm rot="5400000" flipH="1">
            <a:off x="509714" y="4111296"/>
            <a:ext cx="762041" cy="814504"/>
            <a:chOff x="429300" y="4124275"/>
            <a:chExt cx="381650" cy="407925"/>
          </a:xfrm>
        </p:grpSpPr>
        <p:sp>
          <p:nvSpPr>
            <p:cNvPr id="154" name="Google Shape;154;p2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22"/>
          <p:cNvGrpSpPr/>
          <p:nvPr/>
        </p:nvGrpSpPr>
        <p:grpSpPr>
          <a:xfrm>
            <a:off x="8187601" y="162050"/>
            <a:ext cx="457711" cy="445973"/>
            <a:chOff x="397551" y="281000"/>
            <a:chExt cx="457711" cy="445973"/>
          </a:xfrm>
        </p:grpSpPr>
        <p:sp>
          <p:nvSpPr>
            <p:cNvPr id="161" name="Google Shape;161;p22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>
            <a:spLocks noGrp="1"/>
          </p:cNvSpPr>
          <p:nvPr>
            <p:ph type="subTitle" idx="1"/>
          </p:nvPr>
        </p:nvSpPr>
        <p:spPr>
          <a:xfrm>
            <a:off x="1290750" y="2675075"/>
            <a:ext cx="2907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ubTitle" idx="2"/>
          </p:nvPr>
        </p:nvSpPr>
        <p:spPr>
          <a:xfrm>
            <a:off x="4945625" y="2675075"/>
            <a:ext cx="2907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3"/>
          </p:nvPr>
        </p:nvSpPr>
        <p:spPr>
          <a:xfrm>
            <a:off x="1290750" y="3155075"/>
            <a:ext cx="2907600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4"/>
          </p:nvPr>
        </p:nvSpPr>
        <p:spPr>
          <a:xfrm>
            <a:off x="4945625" y="3155075"/>
            <a:ext cx="2907600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3118200" y="620750"/>
            <a:ext cx="2907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70" name="Google Shape;170;p23"/>
          <p:cNvGrpSpPr/>
          <p:nvPr/>
        </p:nvGrpSpPr>
        <p:grpSpPr>
          <a:xfrm rot="-1884356">
            <a:off x="78929" y="649339"/>
            <a:ext cx="1290426" cy="820104"/>
            <a:chOff x="7685850" y="32550"/>
            <a:chExt cx="1290421" cy="820101"/>
          </a:xfrm>
        </p:grpSpPr>
        <p:sp>
          <p:nvSpPr>
            <p:cNvPr id="171" name="Google Shape;171;p23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23"/>
          <p:cNvGrpSpPr/>
          <p:nvPr/>
        </p:nvGrpSpPr>
        <p:grpSpPr>
          <a:xfrm rot="561805">
            <a:off x="7395931" y="-65914"/>
            <a:ext cx="1208601" cy="849128"/>
            <a:chOff x="7395734" y="-65835"/>
            <a:chExt cx="1208572" cy="849108"/>
          </a:xfrm>
        </p:grpSpPr>
        <p:sp>
          <p:nvSpPr>
            <p:cNvPr id="189" name="Google Shape;189;p23"/>
            <p:cNvSpPr/>
            <p:nvPr/>
          </p:nvSpPr>
          <p:spPr>
            <a:xfrm rot="-2204069" flipH="1">
              <a:off x="8031320" y="519771"/>
              <a:ext cx="252313" cy="208777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3"/>
            <p:cNvSpPr/>
            <p:nvPr/>
          </p:nvSpPr>
          <p:spPr>
            <a:xfrm rot="-2204069" flipH="1">
              <a:off x="7869628" y="60004"/>
              <a:ext cx="260757" cy="180967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3"/>
            <p:cNvSpPr/>
            <p:nvPr/>
          </p:nvSpPr>
          <p:spPr>
            <a:xfrm rot="-2204069" flipH="1">
              <a:off x="7472444" y="501588"/>
              <a:ext cx="232441" cy="188501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3"/>
            <p:cNvSpPr/>
            <p:nvPr/>
          </p:nvSpPr>
          <p:spPr>
            <a:xfrm rot="-2204069" flipH="1">
              <a:off x="7727746" y="300210"/>
              <a:ext cx="205642" cy="19239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3"/>
            <p:cNvSpPr/>
            <p:nvPr/>
          </p:nvSpPr>
          <p:spPr>
            <a:xfrm rot="-2204069" flipH="1">
              <a:off x="7434248" y="165448"/>
              <a:ext cx="194468" cy="193355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 rot="-2204069" flipH="1">
              <a:off x="8116827" y="257510"/>
              <a:ext cx="230419" cy="169540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 rot="-2204069" flipH="1">
              <a:off x="8371323" y="-26877"/>
              <a:ext cx="194468" cy="193355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accent3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24"/>
          <p:cNvGrpSpPr/>
          <p:nvPr/>
        </p:nvGrpSpPr>
        <p:grpSpPr>
          <a:xfrm rot="-1439012">
            <a:off x="7126777" y="-512085"/>
            <a:ext cx="2767933" cy="2852970"/>
            <a:chOff x="1154976" y="632775"/>
            <a:chExt cx="2502430" cy="3877954"/>
          </a:xfrm>
        </p:grpSpPr>
        <p:sp>
          <p:nvSpPr>
            <p:cNvPr id="199" name="Google Shape;199;p2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p24"/>
          <p:cNvGrpSpPr/>
          <p:nvPr/>
        </p:nvGrpSpPr>
        <p:grpSpPr>
          <a:xfrm rot="1889604">
            <a:off x="-780606" y="-655676"/>
            <a:ext cx="3356534" cy="3375245"/>
            <a:chOff x="175547" y="1073974"/>
            <a:chExt cx="3356536" cy="3375247"/>
          </a:xfrm>
        </p:grpSpPr>
        <p:grpSp>
          <p:nvGrpSpPr>
            <p:cNvPr id="202" name="Google Shape;202;p24"/>
            <p:cNvGrpSpPr/>
            <p:nvPr/>
          </p:nvGrpSpPr>
          <p:grpSpPr>
            <a:xfrm>
              <a:off x="175547" y="1073974"/>
              <a:ext cx="3356536" cy="3375247"/>
              <a:chOff x="175547" y="1073974"/>
              <a:chExt cx="3356536" cy="3375247"/>
            </a:xfrm>
          </p:grpSpPr>
          <p:sp>
            <p:nvSpPr>
              <p:cNvPr id="203" name="Google Shape;203;p24"/>
              <p:cNvSpPr/>
              <p:nvPr/>
            </p:nvSpPr>
            <p:spPr>
              <a:xfrm rot="786726">
                <a:off x="458539" y="1353798"/>
                <a:ext cx="2790553" cy="2815599"/>
              </a:xfrm>
              <a:custGeom>
                <a:avLst/>
                <a:gdLst/>
                <a:ahLst/>
                <a:cxnLst/>
                <a:rect l="l" t="t" r="r" b="b"/>
                <a:pathLst>
                  <a:path w="21058" h="21247" extrusionOk="0">
                    <a:moveTo>
                      <a:pt x="1234" y="4631"/>
                    </a:moveTo>
                    <a:cubicBezTo>
                      <a:pt x="1436" y="4631"/>
                      <a:pt x="1617" y="4774"/>
                      <a:pt x="1664" y="4979"/>
                    </a:cubicBezTo>
                    <a:cubicBezTo>
                      <a:pt x="1719" y="5223"/>
                      <a:pt x="1575" y="5467"/>
                      <a:pt x="1331" y="5534"/>
                    </a:cubicBezTo>
                    <a:cubicBezTo>
                      <a:pt x="1298" y="5541"/>
                      <a:pt x="1265" y="5545"/>
                      <a:pt x="1232" y="5545"/>
                    </a:cubicBezTo>
                    <a:cubicBezTo>
                      <a:pt x="1024" y="5545"/>
                      <a:pt x="834" y="5400"/>
                      <a:pt x="777" y="5190"/>
                    </a:cubicBezTo>
                    <a:cubicBezTo>
                      <a:pt x="721" y="4946"/>
                      <a:pt x="876" y="4702"/>
                      <a:pt x="1120" y="4647"/>
                    </a:cubicBezTo>
                    <a:cubicBezTo>
                      <a:pt x="1158" y="4636"/>
                      <a:pt x="1197" y="4631"/>
                      <a:pt x="1234" y="4631"/>
                    </a:cubicBezTo>
                    <a:close/>
                    <a:moveTo>
                      <a:pt x="1546" y="5999"/>
                    </a:moveTo>
                    <a:cubicBezTo>
                      <a:pt x="1752" y="5999"/>
                      <a:pt x="1938" y="6134"/>
                      <a:pt x="1985" y="6343"/>
                    </a:cubicBezTo>
                    <a:cubicBezTo>
                      <a:pt x="2051" y="6587"/>
                      <a:pt x="1896" y="6842"/>
                      <a:pt x="1652" y="6897"/>
                    </a:cubicBezTo>
                    <a:cubicBezTo>
                      <a:pt x="1619" y="6905"/>
                      <a:pt x="1585" y="6909"/>
                      <a:pt x="1552" y="6909"/>
                    </a:cubicBezTo>
                    <a:cubicBezTo>
                      <a:pt x="1345" y="6909"/>
                      <a:pt x="1157" y="6764"/>
                      <a:pt x="1109" y="6554"/>
                    </a:cubicBezTo>
                    <a:cubicBezTo>
                      <a:pt x="1043" y="6310"/>
                      <a:pt x="1198" y="6066"/>
                      <a:pt x="1442" y="6010"/>
                    </a:cubicBezTo>
                    <a:cubicBezTo>
                      <a:pt x="1477" y="6002"/>
                      <a:pt x="1512" y="5999"/>
                      <a:pt x="1546" y="5999"/>
                    </a:cubicBezTo>
                    <a:close/>
                    <a:moveTo>
                      <a:pt x="1864" y="7363"/>
                    </a:moveTo>
                    <a:cubicBezTo>
                      <a:pt x="2074" y="7363"/>
                      <a:pt x="2270" y="7508"/>
                      <a:pt x="2317" y="7718"/>
                    </a:cubicBezTo>
                    <a:cubicBezTo>
                      <a:pt x="2373" y="7962"/>
                      <a:pt x="2218" y="8206"/>
                      <a:pt x="1974" y="8262"/>
                    </a:cubicBezTo>
                    <a:cubicBezTo>
                      <a:pt x="1939" y="8270"/>
                      <a:pt x="1904" y="8273"/>
                      <a:pt x="1870" y="8273"/>
                    </a:cubicBezTo>
                    <a:cubicBezTo>
                      <a:pt x="1664" y="8273"/>
                      <a:pt x="1478" y="8138"/>
                      <a:pt x="1430" y="7929"/>
                    </a:cubicBezTo>
                    <a:cubicBezTo>
                      <a:pt x="1375" y="7685"/>
                      <a:pt x="1519" y="7441"/>
                      <a:pt x="1763" y="7375"/>
                    </a:cubicBezTo>
                    <a:cubicBezTo>
                      <a:pt x="1797" y="7367"/>
                      <a:pt x="1831" y="7363"/>
                      <a:pt x="1864" y="7363"/>
                    </a:cubicBezTo>
                    <a:close/>
                    <a:moveTo>
                      <a:pt x="2175" y="8672"/>
                    </a:moveTo>
                    <a:cubicBezTo>
                      <a:pt x="2384" y="8672"/>
                      <a:pt x="2581" y="8816"/>
                      <a:pt x="2628" y="9026"/>
                    </a:cubicBezTo>
                    <a:cubicBezTo>
                      <a:pt x="2684" y="9270"/>
                      <a:pt x="2529" y="9514"/>
                      <a:pt x="2285" y="9570"/>
                    </a:cubicBezTo>
                    <a:cubicBezTo>
                      <a:pt x="2250" y="9578"/>
                      <a:pt x="2215" y="9582"/>
                      <a:pt x="2180" y="9582"/>
                    </a:cubicBezTo>
                    <a:cubicBezTo>
                      <a:pt x="1975" y="9582"/>
                      <a:pt x="1789" y="9446"/>
                      <a:pt x="1741" y="9237"/>
                    </a:cubicBezTo>
                    <a:cubicBezTo>
                      <a:pt x="1686" y="8994"/>
                      <a:pt x="1830" y="8738"/>
                      <a:pt x="2074" y="8683"/>
                    </a:cubicBezTo>
                    <a:cubicBezTo>
                      <a:pt x="2107" y="8675"/>
                      <a:pt x="2141" y="8672"/>
                      <a:pt x="2175" y="8672"/>
                    </a:cubicBezTo>
                    <a:close/>
                    <a:moveTo>
                      <a:pt x="2501" y="9980"/>
                    </a:moveTo>
                    <a:cubicBezTo>
                      <a:pt x="2706" y="9980"/>
                      <a:pt x="2891" y="10116"/>
                      <a:pt x="2938" y="10324"/>
                    </a:cubicBezTo>
                    <a:cubicBezTo>
                      <a:pt x="2994" y="10568"/>
                      <a:pt x="2850" y="10812"/>
                      <a:pt x="2606" y="10879"/>
                    </a:cubicBezTo>
                    <a:cubicBezTo>
                      <a:pt x="2571" y="10886"/>
                      <a:pt x="2537" y="10890"/>
                      <a:pt x="2503" y="10890"/>
                    </a:cubicBezTo>
                    <a:cubicBezTo>
                      <a:pt x="2288" y="10890"/>
                      <a:pt x="2100" y="10745"/>
                      <a:pt x="2051" y="10534"/>
                    </a:cubicBezTo>
                    <a:cubicBezTo>
                      <a:pt x="1996" y="10290"/>
                      <a:pt x="2140" y="10047"/>
                      <a:pt x="2396" y="9992"/>
                    </a:cubicBezTo>
                    <a:cubicBezTo>
                      <a:pt x="2431" y="9983"/>
                      <a:pt x="2466" y="9980"/>
                      <a:pt x="2501" y="9980"/>
                    </a:cubicBezTo>
                    <a:close/>
                    <a:moveTo>
                      <a:pt x="2816" y="11344"/>
                    </a:moveTo>
                    <a:cubicBezTo>
                      <a:pt x="3024" y="11344"/>
                      <a:pt x="3212" y="11488"/>
                      <a:pt x="3260" y="11699"/>
                    </a:cubicBezTo>
                    <a:cubicBezTo>
                      <a:pt x="3315" y="11943"/>
                      <a:pt x="3172" y="12187"/>
                      <a:pt x="2928" y="12242"/>
                    </a:cubicBezTo>
                    <a:cubicBezTo>
                      <a:pt x="2893" y="12250"/>
                      <a:pt x="2857" y="12254"/>
                      <a:pt x="2822" y="12254"/>
                    </a:cubicBezTo>
                    <a:cubicBezTo>
                      <a:pt x="2617" y="12254"/>
                      <a:pt x="2432" y="12118"/>
                      <a:pt x="2384" y="11909"/>
                    </a:cubicBezTo>
                    <a:cubicBezTo>
                      <a:pt x="2317" y="11666"/>
                      <a:pt x="2473" y="11411"/>
                      <a:pt x="2717" y="11355"/>
                    </a:cubicBezTo>
                    <a:cubicBezTo>
                      <a:pt x="2750" y="11348"/>
                      <a:pt x="2783" y="11344"/>
                      <a:pt x="2816" y="11344"/>
                    </a:cubicBezTo>
                    <a:close/>
                    <a:moveTo>
                      <a:pt x="3153" y="12715"/>
                    </a:moveTo>
                    <a:cubicBezTo>
                      <a:pt x="3355" y="12715"/>
                      <a:pt x="3537" y="12857"/>
                      <a:pt x="3593" y="13063"/>
                    </a:cubicBezTo>
                    <a:cubicBezTo>
                      <a:pt x="3648" y="13307"/>
                      <a:pt x="3493" y="13551"/>
                      <a:pt x="3249" y="13606"/>
                    </a:cubicBezTo>
                    <a:cubicBezTo>
                      <a:pt x="3211" y="13617"/>
                      <a:pt x="3172" y="13622"/>
                      <a:pt x="3134" y="13622"/>
                    </a:cubicBezTo>
                    <a:cubicBezTo>
                      <a:pt x="2933" y="13622"/>
                      <a:pt x="2752" y="13479"/>
                      <a:pt x="2706" y="13274"/>
                    </a:cubicBezTo>
                    <a:cubicBezTo>
                      <a:pt x="2650" y="13030"/>
                      <a:pt x="2795" y="12786"/>
                      <a:pt x="3039" y="12730"/>
                    </a:cubicBezTo>
                    <a:cubicBezTo>
                      <a:pt x="3077" y="12720"/>
                      <a:pt x="3115" y="12715"/>
                      <a:pt x="3153" y="12715"/>
                    </a:cubicBezTo>
                    <a:close/>
                    <a:moveTo>
                      <a:pt x="3450" y="14016"/>
                    </a:moveTo>
                    <a:cubicBezTo>
                      <a:pt x="3657" y="14016"/>
                      <a:pt x="3846" y="14161"/>
                      <a:pt x="3904" y="14371"/>
                    </a:cubicBezTo>
                    <a:cubicBezTo>
                      <a:pt x="3959" y="14615"/>
                      <a:pt x="3803" y="14859"/>
                      <a:pt x="3559" y="14915"/>
                    </a:cubicBezTo>
                    <a:cubicBezTo>
                      <a:pt x="3524" y="14923"/>
                      <a:pt x="3489" y="14927"/>
                      <a:pt x="3455" y="14927"/>
                    </a:cubicBezTo>
                    <a:cubicBezTo>
                      <a:pt x="3249" y="14927"/>
                      <a:pt x="3064" y="14791"/>
                      <a:pt x="3017" y="14582"/>
                    </a:cubicBezTo>
                    <a:cubicBezTo>
                      <a:pt x="2961" y="14338"/>
                      <a:pt x="3105" y="14083"/>
                      <a:pt x="3349" y="14028"/>
                    </a:cubicBezTo>
                    <a:cubicBezTo>
                      <a:pt x="3383" y="14020"/>
                      <a:pt x="3416" y="14016"/>
                      <a:pt x="3450" y="14016"/>
                    </a:cubicBezTo>
                    <a:close/>
                    <a:moveTo>
                      <a:pt x="3765" y="15324"/>
                    </a:moveTo>
                    <a:cubicBezTo>
                      <a:pt x="3970" y="15324"/>
                      <a:pt x="4157" y="15460"/>
                      <a:pt x="4214" y="15669"/>
                    </a:cubicBezTo>
                    <a:cubicBezTo>
                      <a:pt x="4269" y="15913"/>
                      <a:pt x="4114" y="16157"/>
                      <a:pt x="3870" y="16223"/>
                    </a:cubicBezTo>
                    <a:cubicBezTo>
                      <a:pt x="3837" y="16231"/>
                      <a:pt x="3803" y="16235"/>
                      <a:pt x="3771" y="16235"/>
                    </a:cubicBezTo>
                    <a:cubicBezTo>
                      <a:pt x="3563" y="16235"/>
                      <a:pt x="3375" y="16090"/>
                      <a:pt x="3327" y="15879"/>
                    </a:cubicBezTo>
                    <a:cubicBezTo>
                      <a:pt x="3271" y="15635"/>
                      <a:pt x="3416" y="15391"/>
                      <a:pt x="3660" y="15336"/>
                    </a:cubicBezTo>
                    <a:cubicBezTo>
                      <a:pt x="3695" y="15328"/>
                      <a:pt x="3730" y="15324"/>
                      <a:pt x="3765" y="15324"/>
                    </a:cubicBezTo>
                    <a:close/>
                    <a:moveTo>
                      <a:pt x="4091" y="16689"/>
                    </a:moveTo>
                    <a:cubicBezTo>
                      <a:pt x="4299" y="16689"/>
                      <a:pt x="4488" y="16833"/>
                      <a:pt x="4535" y="17044"/>
                    </a:cubicBezTo>
                    <a:cubicBezTo>
                      <a:pt x="4591" y="17288"/>
                      <a:pt x="4447" y="17532"/>
                      <a:pt x="4203" y="17587"/>
                    </a:cubicBezTo>
                    <a:cubicBezTo>
                      <a:pt x="4167" y="17595"/>
                      <a:pt x="4132" y="17599"/>
                      <a:pt x="4097" y="17599"/>
                    </a:cubicBezTo>
                    <a:cubicBezTo>
                      <a:pt x="3892" y="17599"/>
                      <a:pt x="3705" y="17463"/>
                      <a:pt x="3648" y="17254"/>
                    </a:cubicBezTo>
                    <a:cubicBezTo>
                      <a:pt x="3593" y="17010"/>
                      <a:pt x="3748" y="16766"/>
                      <a:pt x="3992" y="16700"/>
                    </a:cubicBezTo>
                    <a:cubicBezTo>
                      <a:pt x="4026" y="16692"/>
                      <a:pt x="4059" y="16689"/>
                      <a:pt x="4091" y="16689"/>
                    </a:cubicBezTo>
                    <a:close/>
                    <a:moveTo>
                      <a:pt x="4428" y="18059"/>
                    </a:moveTo>
                    <a:cubicBezTo>
                      <a:pt x="4630" y="18059"/>
                      <a:pt x="4812" y="18202"/>
                      <a:pt x="4868" y="18407"/>
                    </a:cubicBezTo>
                    <a:cubicBezTo>
                      <a:pt x="4924" y="18651"/>
                      <a:pt x="4769" y="18895"/>
                      <a:pt x="4525" y="18951"/>
                    </a:cubicBezTo>
                    <a:cubicBezTo>
                      <a:pt x="4486" y="18962"/>
                      <a:pt x="4448" y="18967"/>
                      <a:pt x="4410" y="18967"/>
                    </a:cubicBezTo>
                    <a:cubicBezTo>
                      <a:pt x="4208" y="18967"/>
                      <a:pt x="4028" y="18824"/>
                      <a:pt x="3981" y="18619"/>
                    </a:cubicBezTo>
                    <a:cubicBezTo>
                      <a:pt x="3926" y="18375"/>
                      <a:pt x="4069" y="18131"/>
                      <a:pt x="4313" y="18075"/>
                    </a:cubicBezTo>
                    <a:cubicBezTo>
                      <a:pt x="4352" y="18064"/>
                      <a:pt x="4390" y="18059"/>
                      <a:pt x="4428" y="18059"/>
                    </a:cubicBezTo>
                    <a:close/>
                    <a:moveTo>
                      <a:pt x="4724" y="19361"/>
                    </a:moveTo>
                    <a:cubicBezTo>
                      <a:pt x="4932" y="19361"/>
                      <a:pt x="5121" y="19506"/>
                      <a:pt x="5178" y="19716"/>
                    </a:cubicBezTo>
                    <a:cubicBezTo>
                      <a:pt x="5234" y="19960"/>
                      <a:pt x="5079" y="20204"/>
                      <a:pt x="4835" y="20260"/>
                    </a:cubicBezTo>
                    <a:cubicBezTo>
                      <a:pt x="4800" y="20268"/>
                      <a:pt x="4765" y="20271"/>
                      <a:pt x="4731" y="20271"/>
                    </a:cubicBezTo>
                    <a:cubicBezTo>
                      <a:pt x="4525" y="20271"/>
                      <a:pt x="4339" y="20136"/>
                      <a:pt x="4291" y="19927"/>
                    </a:cubicBezTo>
                    <a:cubicBezTo>
                      <a:pt x="4236" y="19683"/>
                      <a:pt x="4380" y="19439"/>
                      <a:pt x="4624" y="19373"/>
                    </a:cubicBezTo>
                    <a:cubicBezTo>
                      <a:pt x="4658" y="19365"/>
                      <a:pt x="4691" y="19361"/>
                      <a:pt x="4724" y="19361"/>
                    </a:cubicBezTo>
                    <a:close/>
                    <a:moveTo>
                      <a:pt x="16966" y="0"/>
                    </a:moveTo>
                    <a:lnTo>
                      <a:pt x="0" y="4036"/>
                    </a:lnTo>
                    <a:lnTo>
                      <a:pt x="4103" y="21246"/>
                    </a:lnTo>
                    <a:lnTo>
                      <a:pt x="21058" y="17210"/>
                    </a:lnTo>
                    <a:lnTo>
                      <a:pt x="169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4"/>
              <p:cNvSpPr/>
              <p:nvPr/>
            </p:nvSpPr>
            <p:spPr>
              <a:xfrm rot="786726">
                <a:off x="676559" y="1622967"/>
                <a:ext cx="567307" cy="2286589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17255" extrusionOk="0">
                    <a:moveTo>
                      <a:pt x="190" y="0"/>
                    </a:moveTo>
                    <a:lnTo>
                      <a:pt x="1" y="44"/>
                    </a:lnTo>
                    <a:lnTo>
                      <a:pt x="4103" y="17254"/>
                    </a:lnTo>
                    <a:lnTo>
                      <a:pt x="4281" y="1721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" name="Google Shape;205;p24"/>
            <p:cNvGrpSpPr/>
            <p:nvPr/>
          </p:nvGrpSpPr>
          <p:grpSpPr>
            <a:xfrm>
              <a:off x="1014094" y="2282351"/>
              <a:ext cx="1964100" cy="1200450"/>
              <a:chOff x="732419" y="2430826"/>
              <a:chExt cx="1964100" cy="1200450"/>
            </a:xfrm>
          </p:grpSpPr>
          <p:cxnSp>
            <p:nvCxnSpPr>
              <p:cNvPr id="206" name="Google Shape;206;p24"/>
              <p:cNvCxnSpPr/>
              <p:nvPr/>
            </p:nvCxnSpPr>
            <p:spPr>
              <a:xfrm>
                <a:off x="732419" y="3631276"/>
                <a:ext cx="1964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" name="Google Shape;207;p24"/>
              <p:cNvCxnSpPr/>
              <p:nvPr/>
            </p:nvCxnSpPr>
            <p:spPr>
              <a:xfrm>
                <a:off x="732419" y="3223276"/>
                <a:ext cx="1964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8" name="Google Shape;208;p24"/>
              <p:cNvCxnSpPr/>
              <p:nvPr/>
            </p:nvCxnSpPr>
            <p:spPr>
              <a:xfrm>
                <a:off x="732419" y="2827051"/>
                <a:ext cx="1964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" name="Google Shape;209;p24"/>
              <p:cNvCxnSpPr/>
              <p:nvPr/>
            </p:nvCxnSpPr>
            <p:spPr>
              <a:xfrm>
                <a:off x="732419" y="2430826"/>
                <a:ext cx="1964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10" name="Google Shape;210;p24"/>
          <p:cNvSpPr/>
          <p:nvPr/>
        </p:nvSpPr>
        <p:spPr>
          <a:xfrm>
            <a:off x="501800" y="391600"/>
            <a:ext cx="4727614" cy="4549265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 txBox="1">
            <a:spLocks noGrp="1"/>
          </p:cNvSpPr>
          <p:nvPr>
            <p:ph type="ctrTitle"/>
          </p:nvPr>
        </p:nvSpPr>
        <p:spPr>
          <a:xfrm>
            <a:off x="728950" y="697975"/>
            <a:ext cx="41460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subTitle" idx="1"/>
          </p:nvPr>
        </p:nvSpPr>
        <p:spPr>
          <a:xfrm>
            <a:off x="724075" y="1955350"/>
            <a:ext cx="42840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3" name="Google Shape;213;p24"/>
          <p:cNvSpPr txBox="1"/>
          <p:nvPr/>
        </p:nvSpPr>
        <p:spPr>
          <a:xfrm>
            <a:off x="714375" y="3513875"/>
            <a:ext cx="43743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zh-TW" sz="10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zh-TW" sz="1000" b="0" i="0" u="none" strike="noStrike" cap="none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zh-TW" sz="10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zh-TW" sz="1000" b="0" i="0" u="none" strike="noStrike" cap="none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zh-TW" sz="10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zh-TW" sz="1000" b="0" i="0" u="none" strike="noStrike" cap="none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000" b="0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4" name="Google Shape;214;p24"/>
          <p:cNvSpPr/>
          <p:nvPr/>
        </p:nvSpPr>
        <p:spPr>
          <a:xfrm rot="-918698" flipH="1">
            <a:off x="7686322" y="-266532"/>
            <a:ext cx="1467191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5" name="Google Shape;215;p24"/>
          <p:cNvGrpSpPr/>
          <p:nvPr/>
        </p:nvGrpSpPr>
        <p:grpSpPr>
          <a:xfrm rot="-3254761">
            <a:off x="6104644" y="4099106"/>
            <a:ext cx="820001" cy="1171555"/>
            <a:chOff x="429300" y="4096370"/>
            <a:chExt cx="412866" cy="589872"/>
          </a:xfrm>
        </p:grpSpPr>
        <p:sp>
          <p:nvSpPr>
            <p:cNvPr id="216" name="Google Shape;216;p24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4"/>
          <p:cNvGrpSpPr/>
          <p:nvPr/>
        </p:nvGrpSpPr>
        <p:grpSpPr>
          <a:xfrm>
            <a:off x="45948" y="4541477"/>
            <a:ext cx="682997" cy="573889"/>
            <a:chOff x="566725" y="4222438"/>
            <a:chExt cx="585510" cy="526987"/>
          </a:xfrm>
        </p:grpSpPr>
        <p:sp>
          <p:nvSpPr>
            <p:cNvPr id="223" name="Google Shape;223;p24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303" name="Google Shape;303;p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p1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306" name="Google Shape;306;p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p1"/>
          <p:cNvSpPr/>
          <p:nvPr/>
        </p:nvSpPr>
        <p:spPr>
          <a:xfrm rot="199701">
            <a:off x="1204013" y="742873"/>
            <a:ext cx="6736155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9" name="Google Shape;309;p1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310" name="Google Shape;310;p1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98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1"/>
          <p:cNvSpPr txBox="1">
            <a:spLocks noGrp="1"/>
          </p:cNvSpPr>
          <p:nvPr>
            <p:ph type="ctrTitle"/>
          </p:nvPr>
        </p:nvSpPr>
        <p:spPr>
          <a:xfrm>
            <a:off x="1911717" y="717263"/>
            <a:ext cx="5116200" cy="23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zh-TW" sz="60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社團活動</a:t>
            </a:r>
            <a:br>
              <a:rPr lang="zh-TW" sz="60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60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成果報告</a:t>
            </a:r>
            <a:endParaRPr sz="6000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13" name="Google Shape;313;p1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314" name="Google Shape;314;p1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1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8" name="Google Shape;318;p1"/>
          <p:cNvGrpSpPr/>
          <p:nvPr/>
        </p:nvGrpSpPr>
        <p:grpSpPr>
          <a:xfrm>
            <a:off x="1573066" y="2842822"/>
            <a:ext cx="850031" cy="1116492"/>
            <a:chOff x="181728" y="3902897"/>
            <a:chExt cx="850031" cy="1116492"/>
          </a:xfrm>
        </p:grpSpPr>
        <p:grpSp>
          <p:nvGrpSpPr>
            <p:cNvPr id="319" name="Google Shape;319;p1"/>
            <p:cNvGrpSpPr/>
            <p:nvPr/>
          </p:nvGrpSpPr>
          <p:grpSpPr>
            <a:xfrm>
              <a:off x="181728" y="3902897"/>
              <a:ext cx="850031" cy="1116492"/>
              <a:chOff x="181728" y="3902897"/>
              <a:chExt cx="850031" cy="1116492"/>
            </a:xfrm>
          </p:grpSpPr>
          <p:sp>
            <p:nvSpPr>
              <p:cNvPr id="320" name="Google Shape;320;p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4" name="Google Shape;324;p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326" name="Google Shape;326;p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8" name="Google Shape;328;p1"/>
          <p:cNvSpPr txBox="1">
            <a:spLocks noGrp="1"/>
          </p:cNvSpPr>
          <p:nvPr>
            <p:ph type="subTitle" idx="1"/>
          </p:nvPr>
        </p:nvSpPr>
        <p:spPr>
          <a:xfrm>
            <a:off x="2717807" y="2649722"/>
            <a:ext cx="4359000" cy="142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2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社團名稱: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2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班級: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2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座號: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2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姓名:</a:t>
            </a:r>
            <a:endParaRPr sz="2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9" name="Google Shape;329;p1"/>
          <p:cNvSpPr txBox="1"/>
          <p:nvPr/>
        </p:nvSpPr>
        <p:spPr>
          <a:xfrm>
            <a:off x="2206614" y="699911"/>
            <a:ext cx="18573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0"/>
          <p:cNvSpPr/>
          <p:nvPr/>
        </p:nvSpPr>
        <p:spPr>
          <a:xfrm rot="-5400000" flipH="1">
            <a:off x="6241139" y="-1766799"/>
            <a:ext cx="655005" cy="4716912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8" name="Google Shape;598;p10"/>
          <p:cNvGrpSpPr/>
          <p:nvPr/>
        </p:nvGrpSpPr>
        <p:grpSpPr>
          <a:xfrm rot="4756391">
            <a:off x="7520204" y="3009178"/>
            <a:ext cx="1419330" cy="2575776"/>
            <a:chOff x="-751900" y="2850775"/>
            <a:chExt cx="516875" cy="1199900"/>
          </a:xfrm>
        </p:grpSpPr>
        <p:sp>
          <p:nvSpPr>
            <p:cNvPr id="599" name="Google Shape;599;p10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0" name="Google Shape;600;p10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601" name="Google Shape;601;p10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10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10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0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10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10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0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0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0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0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0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10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10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10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10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10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0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0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10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10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0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0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0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24" name="Google Shape;624;p10"/>
          <p:cNvSpPr/>
          <p:nvPr/>
        </p:nvSpPr>
        <p:spPr>
          <a:xfrm>
            <a:off x="4329635" y="1661564"/>
            <a:ext cx="4723568" cy="3505931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0"/>
          <p:cNvSpPr txBox="1">
            <a:spLocks noGrp="1"/>
          </p:cNvSpPr>
          <p:nvPr>
            <p:ph type="title"/>
          </p:nvPr>
        </p:nvSpPr>
        <p:spPr>
          <a:xfrm>
            <a:off x="2924388" y="341814"/>
            <a:ext cx="42990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課程：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627" name="Google Shape;627;p10"/>
          <p:cNvGrpSpPr/>
          <p:nvPr/>
        </p:nvGrpSpPr>
        <p:grpSpPr>
          <a:xfrm rot="-347898">
            <a:off x="38526" y="32136"/>
            <a:ext cx="2029996" cy="2525376"/>
            <a:chOff x="828208" y="1321666"/>
            <a:chExt cx="2517447" cy="3194658"/>
          </a:xfrm>
        </p:grpSpPr>
        <p:sp>
          <p:nvSpPr>
            <p:cNvPr id="628" name="Google Shape;628;p10"/>
            <p:cNvSpPr/>
            <p:nvPr/>
          </p:nvSpPr>
          <p:spPr>
            <a:xfrm rot="5400000">
              <a:off x="489602" y="1660271"/>
              <a:ext cx="3194658" cy="2517447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9" name="Google Shape;629;p10"/>
            <p:cNvPicPr preferRelativeResize="0"/>
            <p:nvPr/>
          </p:nvPicPr>
          <p:blipFill rotWithShape="1">
            <a:blip r:embed="rId3">
              <a:alphaModFix/>
            </a:blip>
            <a:srcRect l="11946" r="12915"/>
            <a:stretch/>
          </p:blipFill>
          <p:spPr>
            <a:xfrm>
              <a:off x="980925" y="1450675"/>
              <a:ext cx="2212024" cy="2936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0" name="Google Shape;630;p10"/>
          <p:cNvGrpSpPr/>
          <p:nvPr/>
        </p:nvGrpSpPr>
        <p:grpSpPr>
          <a:xfrm rot="928156">
            <a:off x="2090484" y="21409"/>
            <a:ext cx="2029996" cy="2525376"/>
            <a:chOff x="828208" y="1321666"/>
            <a:chExt cx="2517447" cy="3194658"/>
          </a:xfrm>
        </p:grpSpPr>
        <p:sp>
          <p:nvSpPr>
            <p:cNvPr id="631" name="Google Shape;631;p10"/>
            <p:cNvSpPr/>
            <p:nvPr/>
          </p:nvSpPr>
          <p:spPr>
            <a:xfrm rot="5400000">
              <a:off x="489602" y="1660271"/>
              <a:ext cx="3194658" cy="2517447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2" name="Google Shape;632;p10"/>
            <p:cNvPicPr preferRelativeResize="0"/>
            <p:nvPr/>
          </p:nvPicPr>
          <p:blipFill rotWithShape="1">
            <a:blip r:embed="rId3">
              <a:alphaModFix/>
            </a:blip>
            <a:srcRect l="11946" r="12915"/>
            <a:stretch/>
          </p:blipFill>
          <p:spPr>
            <a:xfrm>
              <a:off x="980925" y="1450675"/>
              <a:ext cx="2212024" cy="2936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3" name="Google Shape;633;p10"/>
          <p:cNvGrpSpPr/>
          <p:nvPr/>
        </p:nvGrpSpPr>
        <p:grpSpPr>
          <a:xfrm rot="-1447965">
            <a:off x="281195" y="2731667"/>
            <a:ext cx="2029996" cy="2525376"/>
            <a:chOff x="828208" y="1321666"/>
            <a:chExt cx="2517447" cy="3194658"/>
          </a:xfrm>
        </p:grpSpPr>
        <p:sp>
          <p:nvSpPr>
            <p:cNvPr id="634" name="Google Shape;634;p10"/>
            <p:cNvSpPr/>
            <p:nvPr/>
          </p:nvSpPr>
          <p:spPr>
            <a:xfrm rot="5400000">
              <a:off x="489602" y="1660271"/>
              <a:ext cx="3194658" cy="2517447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5" name="Google Shape;635;p10"/>
            <p:cNvPicPr preferRelativeResize="0"/>
            <p:nvPr/>
          </p:nvPicPr>
          <p:blipFill rotWithShape="1">
            <a:blip r:embed="rId3">
              <a:alphaModFix/>
            </a:blip>
            <a:srcRect l="11946" r="12915"/>
            <a:stretch/>
          </p:blipFill>
          <p:spPr>
            <a:xfrm>
              <a:off x="980925" y="1450675"/>
              <a:ext cx="2212024" cy="2936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6" name="Google Shape;636;p10"/>
          <p:cNvGrpSpPr/>
          <p:nvPr/>
        </p:nvGrpSpPr>
        <p:grpSpPr>
          <a:xfrm rot="-645369">
            <a:off x="2673604" y="2583743"/>
            <a:ext cx="2029996" cy="2525376"/>
            <a:chOff x="828208" y="1321666"/>
            <a:chExt cx="2517447" cy="3194658"/>
          </a:xfrm>
        </p:grpSpPr>
        <p:sp>
          <p:nvSpPr>
            <p:cNvPr id="637" name="Google Shape;637;p10"/>
            <p:cNvSpPr/>
            <p:nvPr/>
          </p:nvSpPr>
          <p:spPr>
            <a:xfrm rot="5400000">
              <a:off x="489602" y="1660271"/>
              <a:ext cx="3194658" cy="2517447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8" name="Google Shape;638;p10"/>
            <p:cNvPicPr preferRelativeResize="0"/>
            <p:nvPr/>
          </p:nvPicPr>
          <p:blipFill rotWithShape="1">
            <a:blip r:embed="rId3">
              <a:alphaModFix/>
            </a:blip>
            <a:srcRect l="11946" r="12915"/>
            <a:stretch/>
          </p:blipFill>
          <p:spPr>
            <a:xfrm>
              <a:off x="980925" y="1450675"/>
              <a:ext cx="2212024" cy="2936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70;p6"/>
          <p:cNvSpPr txBox="1">
            <a:spLocks/>
          </p:cNvSpPr>
          <p:nvPr/>
        </p:nvSpPr>
        <p:spPr>
          <a:xfrm>
            <a:off x="4635132" y="1727857"/>
            <a:ext cx="4022607" cy="171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zh-TW" altLang="en-US" sz="2800" smtClean="0">
                <a:latin typeface="Cambria"/>
                <a:ea typeface="Cambria"/>
                <a:cs typeface="Cambria"/>
                <a:sym typeface="Cambria"/>
              </a:rPr>
              <a:t>請貼上</a:t>
            </a:r>
            <a:r>
              <a:rPr lang="en-US" altLang="zh-TW" sz="2800" smtClean="0">
                <a:latin typeface="Cambria"/>
                <a:ea typeface="Cambria"/>
                <a:cs typeface="Cambria"/>
                <a:sym typeface="Cambria"/>
              </a:rPr>
              <a:t>4-6</a:t>
            </a:r>
            <a:r>
              <a:rPr lang="zh-TW" altLang="en-US" sz="2800" smtClean="0">
                <a:latin typeface="Cambria"/>
                <a:ea typeface="Cambria"/>
                <a:cs typeface="Cambria"/>
                <a:sym typeface="Cambria"/>
              </a:rPr>
              <a:t>張社團活動照片，並且加以文字說明，</a:t>
            </a:r>
            <a:br>
              <a:rPr lang="zh-TW" altLang="en-US" sz="2800" smtClean="0">
                <a:latin typeface="Cambria"/>
                <a:ea typeface="Cambria"/>
                <a:cs typeface="Cambria"/>
                <a:sym typeface="Cambria"/>
              </a:rPr>
            </a:br>
            <a:r>
              <a:rPr lang="zh-TW" altLang="en-US" sz="2800" smtClean="0">
                <a:latin typeface="Cambria"/>
                <a:ea typeface="Cambria"/>
                <a:cs typeface="Cambria"/>
                <a:sym typeface="Cambria"/>
              </a:rPr>
              <a:t>左</a:t>
            </a:r>
            <a:r>
              <a:rPr lang="zh-TW" altLang="en-US" sz="2800" smtClean="0">
                <a:latin typeface="Microsoft JhengHei"/>
                <a:ea typeface="Microsoft JhengHei"/>
                <a:sym typeface="Microsoft JhengHei"/>
              </a:rPr>
              <a:t>方照片請置換</a:t>
            </a:r>
            <a:r>
              <a:rPr lang="zh-TW" altLang="en-US" sz="2800" smtClean="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zh-TW" altLang="en-US" sz="2800" smtClean="0">
                <a:latin typeface="Cambria"/>
                <a:ea typeface="Cambria"/>
                <a:cs typeface="Cambria"/>
                <a:sym typeface="Cambria"/>
              </a:rPr>
            </a:br>
            <a:endParaRPr lang="zh-TW" altLang="en-US" sz="2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1"/>
          <p:cNvSpPr/>
          <p:nvPr/>
        </p:nvSpPr>
        <p:spPr>
          <a:xfrm rot="-5400000" flipH="1">
            <a:off x="6241139" y="-1766799"/>
            <a:ext cx="655005" cy="4716912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4" name="Google Shape;644;p11"/>
          <p:cNvGrpSpPr/>
          <p:nvPr/>
        </p:nvGrpSpPr>
        <p:grpSpPr>
          <a:xfrm rot="4756391">
            <a:off x="7520204" y="3009178"/>
            <a:ext cx="1419330" cy="2575776"/>
            <a:chOff x="-751900" y="2850775"/>
            <a:chExt cx="516875" cy="1199900"/>
          </a:xfrm>
        </p:grpSpPr>
        <p:sp>
          <p:nvSpPr>
            <p:cNvPr id="645" name="Google Shape;645;p11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6" name="Google Shape;646;p11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647" name="Google Shape;647;p11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1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11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1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1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1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1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1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1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11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11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1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1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1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1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1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1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1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1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1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1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1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1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0" name="Google Shape;670;p11"/>
          <p:cNvSpPr/>
          <p:nvPr/>
        </p:nvSpPr>
        <p:spPr>
          <a:xfrm>
            <a:off x="4329635" y="1661564"/>
            <a:ext cx="4723568" cy="3505931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1" name="Google Shape;671;p11"/>
          <p:cNvGrpSpPr/>
          <p:nvPr/>
        </p:nvGrpSpPr>
        <p:grpSpPr>
          <a:xfrm>
            <a:off x="62462" y="58496"/>
            <a:ext cx="2029996" cy="2525376"/>
            <a:chOff x="828208" y="1321666"/>
            <a:chExt cx="2517447" cy="3194658"/>
          </a:xfrm>
        </p:grpSpPr>
        <p:sp>
          <p:nvSpPr>
            <p:cNvPr id="672" name="Google Shape;672;p11"/>
            <p:cNvSpPr/>
            <p:nvPr/>
          </p:nvSpPr>
          <p:spPr>
            <a:xfrm rot="5400000">
              <a:off x="489602" y="1660271"/>
              <a:ext cx="3194658" cy="2517447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73" name="Google Shape;673;p11"/>
            <p:cNvPicPr preferRelativeResize="0"/>
            <p:nvPr/>
          </p:nvPicPr>
          <p:blipFill rotWithShape="1">
            <a:blip r:embed="rId3">
              <a:alphaModFix/>
            </a:blip>
            <a:srcRect l="11946" r="12915"/>
            <a:stretch/>
          </p:blipFill>
          <p:spPr>
            <a:xfrm>
              <a:off x="980925" y="1450675"/>
              <a:ext cx="2212024" cy="2936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4" name="Google Shape;674;p11"/>
          <p:cNvGrpSpPr/>
          <p:nvPr/>
        </p:nvGrpSpPr>
        <p:grpSpPr>
          <a:xfrm>
            <a:off x="2176502" y="58496"/>
            <a:ext cx="2029996" cy="2525376"/>
            <a:chOff x="828208" y="1321666"/>
            <a:chExt cx="2517447" cy="3194658"/>
          </a:xfrm>
        </p:grpSpPr>
        <p:sp>
          <p:nvSpPr>
            <p:cNvPr id="675" name="Google Shape;675;p11"/>
            <p:cNvSpPr/>
            <p:nvPr/>
          </p:nvSpPr>
          <p:spPr>
            <a:xfrm rot="5400000">
              <a:off x="489602" y="1660271"/>
              <a:ext cx="3194658" cy="2517447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76" name="Google Shape;676;p11"/>
            <p:cNvPicPr preferRelativeResize="0"/>
            <p:nvPr/>
          </p:nvPicPr>
          <p:blipFill rotWithShape="1">
            <a:blip r:embed="rId3">
              <a:alphaModFix/>
            </a:blip>
            <a:srcRect l="11946" r="12915"/>
            <a:stretch/>
          </p:blipFill>
          <p:spPr>
            <a:xfrm>
              <a:off x="980925" y="1450675"/>
              <a:ext cx="2212024" cy="2936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7" name="Google Shape;677;p11"/>
          <p:cNvGrpSpPr/>
          <p:nvPr/>
        </p:nvGrpSpPr>
        <p:grpSpPr>
          <a:xfrm>
            <a:off x="50405" y="2642119"/>
            <a:ext cx="2029996" cy="2525376"/>
            <a:chOff x="828208" y="1321666"/>
            <a:chExt cx="2517447" cy="3194658"/>
          </a:xfrm>
        </p:grpSpPr>
        <p:sp>
          <p:nvSpPr>
            <p:cNvPr id="678" name="Google Shape;678;p11"/>
            <p:cNvSpPr/>
            <p:nvPr/>
          </p:nvSpPr>
          <p:spPr>
            <a:xfrm rot="5400000">
              <a:off x="489602" y="1660271"/>
              <a:ext cx="3194658" cy="2517447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79" name="Google Shape;679;p11"/>
            <p:cNvPicPr preferRelativeResize="0"/>
            <p:nvPr/>
          </p:nvPicPr>
          <p:blipFill rotWithShape="1">
            <a:blip r:embed="rId3">
              <a:alphaModFix/>
            </a:blip>
            <a:srcRect l="11946" r="12915"/>
            <a:stretch/>
          </p:blipFill>
          <p:spPr>
            <a:xfrm>
              <a:off x="980925" y="1450675"/>
              <a:ext cx="2212024" cy="2936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0" name="Google Shape;680;p11"/>
          <p:cNvGrpSpPr/>
          <p:nvPr/>
        </p:nvGrpSpPr>
        <p:grpSpPr>
          <a:xfrm>
            <a:off x="2199054" y="2642119"/>
            <a:ext cx="2029996" cy="2525376"/>
            <a:chOff x="828208" y="1321666"/>
            <a:chExt cx="2517447" cy="3194658"/>
          </a:xfrm>
        </p:grpSpPr>
        <p:sp>
          <p:nvSpPr>
            <p:cNvPr id="681" name="Google Shape;681;p11"/>
            <p:cNvSpPr/>
            <p:nvPr/>
          </p:nvSpPr>
          <p:spPr>
            <a:xfrm rot="5400000">
              <a:off x="489602" y="1660271"/>
              <a:ext cx="3194658" cy="2517447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82" name="Google Shape;682;p11"/>
            <p:cNvPicPr preferRelativeResize="0"/>
            <p:nvPr/>
          </p:nvPicPr>
          <p:blipFill rotWithShape="1">
            <a:blip r:embed="rId3">
              <a:alphaModFix/>
            </a:blip>
            <a:srcRect l="11946" r="12915"/>
            <a:stretch/>
          </p:blipFill>
          <p:spPr>
            <a:xfrm>
              <a:off x="980925" y="1450675"/>
              <a:ext cx="2212024" cy="2936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3" name="Google Shape;683;p11"/>
          <p:cNvSpPr txBox="1">
            <a:spLocks noGrp="1"/>
          </p:cNvSpPr>
          <p:nvPr>
            <p:ph type="title"/>
          </p:nvPr>
        </p:nvSpPr>
        <p:spPr>
          <a:xfrm>
            <a:off x="2924388" y="341814"/>
            <a:ext cx="42990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課程：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" name="Google Shape;470;p6"/>
          <p:cNvSpPr txBox="1">
            <a:spLocks/>
          </p:cNvSpPr>
          <p:nvPr/>
        </p:nvSpPr>
        <p:spPr>
          <a:xfrm>
            <a:off x="4635132" y="1727857"/>
            <a:ext cx="4022607" cy="171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zh-TW" altLang="en-US" sz="2800" smtClean="0">
                <a:latin typeface="Cambria"/>
                <a:ea typeface="Cambria"/>
                <a:cs typeface="Cambria"/>
                <a:sym typeface="Cambria"/>
              </a:rPr>
              <a:t>請貼上</a:t>
            </a:r>
            <a:r>
              <a:rPr lang="en-US" altLang="zh-TW" sz="2800" smtClean="0">
                <a:latin typeface="Cambria"/>
                <a:ea typeface="Cambria"/>
                <a:cs typeface="Cambria"/>
                <a:sym typeface="Cambria"/>
              </a:rPr>
              <a:t>4-6</a:t>
            </a:r>
            <a:r>
              <a:rPr lang="zh-TW" altLang="en-US" sz="2800" smtClean="0">
                <a:latin typeface="Cambria"/>
                <a:ea typeface="Cambria"/>
                <a:cs typeface="Cambria"/>
                <a:sym typeface="Cambria"/>
              </a:rPr>
              <a:t>張社團活動照片，並且加以文字說明，</a:t>
            </a:r>
            <a:br>
              <a:rPr lang="zh-TW" altLang="en-US" sz="2800" smtClean="0">
                <a:latin typeface="Cambria"/>
                <a:ea typeface="Cambria"/>
                <a:cs typeface="Cambria"/>
                <a:sym typeface="Cambria"/>
              </a:rPr>
            </a:br>
            <a:r>
              <a:rPr lang="zh-TW" altLang="en-US" sz="2800" smtClean="0">
                <a:latin typeface="Cambria"/>
                <a:ea typeface="Cambria"/>
                <a:cs typeface="Cambria"/>
                <a:sym typeface="Cambria"/>
              </a:rPr>
              <a:t>左</a:t>
            </a:r>
            <a:r>
              <a:rPr lang="zh-TW" altLang="en-US" sz="2800" smtClean="0">
                <a:latin typeface="Microsoft JhengHei"/>
                <a:ea typeface="Microsoft JhengHei"/>
                <a:sym typeface="Microsoft JhengHei"/>
              </a:rPr>
              <a:t>方照片請置換</a:t>
            </a:r>
            <a:r>
              <a:rPr lang="zh-TW" altLang="en-US" sz="2800" smtClean="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zh-TW" altLang="en-US" sz="2800" smtClean="0">
                <a:latin typeface="Cambria"/>
                <a:ea typeface="Cambria"/>
                <a:cs typeface="Cambria"/>
                <a:sym typeface="Cambria"/>
              </a:rPr>
            </a:br>
            <a:endParaRPr lang="zh-TW" altLang="en-US" sz="2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2"/>
          <p:cNvSpPr/>
          <p:nvPr/>
        </p:nvSpPr>
        <p:spPr>
          <a:xfrm rot="-2236874">
            <a:off x="3310046" y="-542463"/>
            <a:ext cx="2592231" cy="2152409"/>
          </a:xfrm>
          <a:custGeom>
            <a:avLst/>
            <a:gdLst/>
            <a:ahLst/>
            <a:cxnLst/>
            <a:rect l="l" t="t" r="r" b="b"/>
            <a:pathLst>
              <a:path w="13909" h="13003" extrusionOk="0">
                <a:moveTo>
                  <a:pt x="2427" y="0"/>
                </a:moveTo>
                <a:cubicBezTo>
                  <a:pt x="2273" y="52"/>
                  <a:pt x="2119" y="86"/>
                  <a:pt x="1965" y="103"/>
                </a:cubicBezTo>
                <a:cubicBezTo>
                  <a:pt x="1965" y="120"/>
                  <a:pt x="1948" y="137"/>
                  <a:pt x="1931" y="154"/>
                </a:cubicBezTo>
                <a:cubicBezTo>
                  <a:pt x="1896" y="225"/>
                  <a:pt x="1820" y="263"/>
                  <a:pt x="1742" y="263"/>
                </a:cubicBezTo>
                <a:cubicBezTo>
                  <a:pt x="1707" y="263"/>
                  <a:pt x="1672" y="255"/>
                  <a:pt x="1641" y="240"/>
                </a:cubicBezTo>
                <a:lnTo>
                  <a:pt x="1624" y="240"/>
                </a:lnTo>
                <a:cubicBezTo>
                  <a:pt x="1624" y="240"/>
                  <a:pt x="1606" y="257"/>
                  <a:pt x="1606" y="274"/>
                </a:cubicBezTo>
                <a:cubicBezTo>
                  <a:pt x="1641" y="308"/>
                  <a:pt x="1692" y="325"/>
                  <a:pt x="1726" y="342"/>
                </a:cubicBezTo>
                <a:lnTo>
                  <a:pt x="1794" y="376"/>
                </a:lnTo>
                <a:cubicBezTo>
                  <a:pt x="1846" y="496"/>
                  <a:pt x="1897" y="598"/>
                  <a:pt x="1982" y="701"/>
                </a:cubicBezTo>
                <a:cubicBezTo>
                  <a:pt x="1982" y="701"/>
                  <a:pt x="2016" y="735"/>
                  <a:pt x="2051" y="786"/>
                </a:cubicBezTo>
                <a:cubicBezTo>
                  <a:pt x="2051" y="820"/>
                  <a:pt x="2016" y="855"/>
                  <a:pt x="1965" y="872"/>
                </a:cubicBezTo>
                <a:cubicBezTo>
                  <a:pt x="1948" y="872"/>
                  <a:pt x="1948" y="889"/>
                  <a:pt x="1931" y="906"/>
                </a:cubicBezTo>
                <a:cubicBezTo>
                  <a:pt x="1897" y="906"/>
                  <a:pt x="1846" y="923"/>
                  <a:pt x="1914" y="974"/>
                </a:cubicBezTo>
                <a:cubicBezTo>
                  <a:pt x="1948" y="1008"/>
                  <a:pt x="1982" y="1043"/>
                  <a:pt x="1999" y="1077"/>
                </a:cubicBezTo>
                <a:cubicBezTo>
                  <a:pt x="1999" y="1094"/>
                  <a:pt x="1999" y="1111"/>
                  <a:pt x="1982" y="1111"/>
                </a:cubicBezTo>
                <a:cubicBezTo>
                  <a:pt x="1965" y="1111"/>
                  <a:pt x="1914" y="1128"/>
                  <a:pt x="1914" y="1145"/>
                </a:cubicBezTo>
                <a:cubicBezTo>
                  <a:pt x="1931" y="1213"/>
                  <a:pt x="1948" y="1282"/>
                  <a:pt x="1948" y="1350"/>
                </a:cubicBezTo>
                <a:cubicBezTo>
                  <a:pt x="1948" y="1401"/>
                  <a:pt x="1999" y="1436"/>
                  <a:pt x="2068" y="1487"/>
                </a:cubicBezTo>
                <a:cubicBezTo>
                  <a:pt x="2136" y="1538"/>
                  <a:pt x="2102" y="1538"/>
                  <a:pt x="2068" y="1538"/>
                </a:cubicBezTo>
                <a:cubicBezTo>
                  <a:pt x="1999" y="1538"/>
                  <a:pt x="2016" y="1589"/>
                  <a:pt x="2051" y="1624"/>
                </a:cubicBezTo>
                <a:cubicBezTo>
                  <a:pt x="2119" y="1709"/>
                  <a:pt x="2187" y="1794"/>
                  <a:pt x="2256" y="1880"/>
                </a:cubicBezTo>
                <a:cubicBezTo>
                  <a:pt x="2170" y="1863"/>
                  <a:pt x="2085" y="1811"/>
                  <a:pt x="2034" y="1760"/>
                </a:cubicBezTo>
                <a:lnTo>
                  <a:pt x="2016" y="1726"/>
                </a:lnTo>
                <a:lnTo>
                  <a:pt x="2016" y="1726"/>
                </a:lnTo>
                <a:cubicBezTo>
                  <a:pt x="2016" y="1777"/>
                  <a:pt x="2034" y="1811"/>
                  <a:pt x="2051" y="1846"/>
                </a:cubicBezTo>
                <a:cubicBezTo>
                  <a:pt x="2153" y="2034"/>
                  <a:pt x="2187" y="2153"/>
                  <a:pt x="2153" y="2239"/>
                </a:cubicBezTo>
                <a:lnTo>
                  <a:pt x="2187" y="2307"/>
                </a:lnTo>
                <a:cubicBezTo>
                  <a:pt x="2187" y="2324"/>
                  <a:pt x="2222" y="2358"/>
                  <a:pt x="2222" y="2375"/>
                </a:cubicBezTo>
                <a:cubicBezTo>
                  <a:pt x="2239" y="2409"/>
                  <a:pt x="2273" y="2495"/>
                  <a:pt x="2256" y="2512"/>
                </a:cubicBezTo>
                <a:cubicBezTo>
                  <a:pt x="2187" y="2529"/>
                  <a:pt x="2136" y="2546"/>
                  <a:pt x="2068" y="2546"/>
                </a:cubicBezTo>
                <a:cubicBezTo>
                  <a:pt x="1982" y="2529"/>
                  <a:pt x="1897" y="2495"/>
                  <a:pt x="1846" y="2444"/>
                </a:cubicBezTo>
                <a:cubicBezTo>
                  <a:pt x="1743" y="2375"/>
                  <a:pt x="1641" y="2290"/>
                  <a:pt x="1555" y="2204"/>
                </a:cubicBezTo>
                <a:lnTo>
                  <a:pt x="1504" y="2187"/>
                </a:lnTo>
                <a:cubicBezTo>
                  <a:pt x="1504" y="2204"/>
                  <a:pt x="1504" y="2222"/>
                  <a:pt x="1487" y="2256"/>
                </a:cubicBezTo>
                <a:cubicBezTo>
                  <a:pt x="1675" y="2529"/>
                  <a:pt x="1658" y="2717"/>
                  <a:pt x="1504" y="2785"/>
                </a:cubicBezTo>
                <a:cubicBezTo>
                  <a:pt x="1466" y="2806"/>
                  <a:pt x="1417" y="2816"/>
                  <a:pt x="1359" y="2816"/>
                </a:cubicBezTo>
                <a:cubicBezTo>
                  <a:pt x="1182" y="2816"/>
                  <a:pt x="924" y="2726"/>
                  <a:pt x="667" y="2597"/>
                </a:cubicBezTo>
                <a:cubicBezTo>
                  <a:pt x="641" y="2602"/>
                  <a:pt x="614" y="2604"/>
                  <a:pt x="587" y="2604"/>
                </a:cubicBezTo>
                <a:cubicBezTo>
                  <a:pt x="505" y="2604"/>
                  <a:pt x="419" y="2585"/>
                  <a:pt x="342" y="2546"/>
                </a:cubicBezTo>
                <a:cubicBezTo>
                  <a:pt x="342" y="2546"/>
                  <a:pt x="325" y="2563"/>
                  <a:pt x="325" y="2580"/>
                </a:cubicBezTo>
                <a:cubicBezTo>
                  <a:pt x="325" y="2649"/>
                  <a:pt x="274" y="2734"/>
                  <a:pt x="205" y="2768"/>
                </a:cubicBezTo>
                <a:cubicBezTo>
                  <a:pt x="154" y="2802"/>
                  <a:pt x="69" y="2837"/>
                  <a:pt x="0" y="2854"/>
                </a:cubicBezTo>
                <a:lnTo>
                  <a:pt x="11346" y="12439"/>
                </a:lnTo>
                <a:cubicBezTo>
                  <a:pt x="11328" y="12422"/>
                  <a:pt x="11311" y="12405"/>
                  <a:pt x="11346" y="12388"/>
                </a:cubicBezTo>
                <a:lnTo>
                  <a:pt x="11260" y="12251"/>
                </a:lnTo>
                <a:lnTo>
                  <a:pt x="11260" y="12234"/>
                </a:lnTo>
                <a:lnTo>
                  <a:pt x="11346" y="12251"/>
                </a:lnTo>
                <a:cubicBezTo>
                  <a:pt x="11414" y="12268"/>
                  <a:pt x="11465" y="12302"/>
                  <a:pt x="11516" y="12354"/>
                </a:cubicBezTo>
                <a:cubicBezTo>
                  <a:pt x="11568" y="12405"/>
                  <a:pt x="11636" y="12456"/>
                  <a:pt x="11721" y="12473"/>
                </a:cubicBezTo>
                <a:cubicBezTo>
                  <a:pt x="11773" y="12473"/>
                  <a:pt x="11807" y="12490"/>
                  <a:pt x="11841" y="12525"/>
                </a:cubicBezTo>
                <a:cubicBezTo>
                  <a:pt x="11875" y="12542"/>
                  <a:pt x="11892" y="12559"/>
                  <a:pt x="11927" y="12576"/>
                </a:cubicBezTo>
                <a:cubicBezTo>
                  <a:pt x="12012" y="12678"/>
                  <a:pt x="12080" y="12764"/>
                  <a:pt x="12183" y="12866"/>
                </a:cubicBezTo>
                <a:cubicBezTo>
                  <a:pt x="12217" y="12900"/>
                  <a:pt x="12251" y="12918"/>
                  <a:pt x="12285" y="12952"/>
                </a:cubicBezTo>
                <a:cubicBezTo>
                  <a:pt x="12315" y="12917"/>
                  <a:pt x="12363" y="12904"/>
                  <a:pt x="12420" y="12904"/>
                </a:cubicBezTo>
                <a:cubicBezTo>
                  <a:pt x="12558" y="12904"/>
                  <a:pt x="12751" y="12979"/>
                  <a:pt x="12883" y="13003"/>
                </a:cubicBezTo>
                <a:cubicBezTo>
                  <a:pt x="12781" y="12969"/>
                  <a:pt x="12712" y="12798"/>
                  <a:pt x="12678" y="12627"/>
                </a:cubicBezTo>
                <a:cubicBezTo>
                  <a:pt x="12576" y="12576"/>
                  <a:pt x="12473" y="12490"/>
                  <a:pt x="12388" y="12405"/>
                </a:cubicBezTo>
                <a:cubicBezTo>
                  <a:pt x="12327" y="12359"/>
                  <a:pt x="12307" y="12300"/>
                  <a:pt x="12352" y="12300"/>
                </a:cubicBezTo>
                <a:cubicBezTo>
                  <a:pt x="12357" y="12300"/>
                  <a:pt x="12363" y="12301"/>
                  <a:pt x="12371" y="12302"/>
                </a:cubicBezTo>
                <a:cubicBezTo>
                  <a:pt x="12405" y="12311"/>
                  <a:pt x="12439" y="12315"/>
                  <a:pt x="12467" y="12315"/>
                </a:cubicBezTo>
                <a:cubicBezTo>
                  <a:pt x="12495" y="12315"/>
                  <a:pt x="12516" y="12311"/>
                  <a:pt x="12525" y="12302"/>
                </a:cubicBezTo>
                <a:cubicBezTo>
                  <a:pt x="12530" y="12297"/>
                  <a:pt x="12540" y="12295"/>
                  <a:pt x="12551" y="12295"/>
                </a:cubicBezTo>
                <a:cubicBezTo>
                  <a:pt x="12574" y="12295"/>
                  <a:pt x="12604" y="12302"/>
                  <a:pt x="12627" y="12302"/>
                </a:cubicBezTo>
                <a:lnTo>
                  <a:pt x="12661" y="12302"/>
                </a:lnTo>
                <a:cubicBezTo>
                  <a:pt x="12678" y="12268"/>
                  <a:pt x="12712" y="12251"/>
                  <a:pt x="12730" y="12234"/>
                </a:cubicBezTo>
                <a:cubicBezTo>
                  <a:pt x="12730" y="12217"/>
                  <a:pt x="12712" y="12200"/>
                  <a:pt x="12695" y="12183"/>
                </a:cubicBezTo>
                <a:cubicBezTo>
                  <a:pt x="12661" y="12132"/>
                  <a:pt x="12576" y="12046"/>
                  <a:pt x="12576" y="12012"/>
                </a:cubicBezTo>
                <a:cubicBezTo>
                  <a:pt x="12559" y="11978"/>
                  <a:pt x="12456" y="11858"/>
                  <a:pt x="12456" y="11807"/>
                </a:cubicBezTo>
                <a:cubicBezTo>
                  <a:pt x="12456" y="11798"/>
                  <a:pt x="12460" y="11794"/>
                  <a:pt x="12471" y="11794"/>
                </a:cubicBezTo>
                <a:cubicBezTo>
                  <a:pt x="12482" y="11794"/>
                  <a:pt x="12499" y="11798"/>
                  <a:pt x="12525" y="11807"/>
                </a:cubicBezTo>
                <a:lnTo>
                  <a:pt x="12627" y="11841"/>
                </a:lnTo>
                <a:cubicBezTo>
                  <a:pt x="12678" y="11875"/>
                  <a:pt x="12712" y="11892"/>
                  <a:pt x="12764" y="11927"/>
                </a:cubicBezTo>
                <a:cubicBezTo>
                  <a:pt x="12788" y="11854"/>
                  <a:pt x="12873" y="11833"/>
                  <a:pt x="12975" y="11833"/>
                </a:cubicBezTo>
                <a:cubicBezTo>
                  <a:pt x="13016" y="11833"/>
                  <a:pt x="13061" y="11836"/>
                  <a:pt x="13105" y="11841"/>
                </a:cubicBezTo>
                <a:cubicBezTo>
                  <a:pt x="13157" y="11756"/>
                  <a:pt x="13191" y="11670"/>
                  <a:pt x="13208" y="11585"/>
                </a:cubicBezTo>
                <a:cubicBezTo>
                  <a:pt x="13157" y="11551"/>
                  <a:pt x="13123" y="11516"/>
                  <a:pt x="13071" y="11482"/>
                </a:cubicBezTo>
                <a:lnTo>
                  <a:pt x="12935" y="11380"/>
                </a:lnTo>
                <a:cubicBezTo>
                  <a:pt x="12935" y="11346"/>
                  <a:pt x="12883" y="11328"/>
                  <a:pt x="12849" y="11311"/>
                </a:cubicBezTo>
                <a:cubicBezTo>
                  <a:pt x="12730" y="11192"/>
                  <a:pt x="12695" y="11123"/>
                  <a:pt x="12764" y="11123"/>
                </a:cubicBezTo>
                <a:cubicBezTo>
                  <a:pt x="12815" y="11123"/>
                  <a:pt x="12883" y="11072"/>
                  <a:pt x="12952" y="11038"/>
                </a:cubicBezTo>
                <a:cubicBezTo>
                  <a:pt x="12969" y="11038"/>
                  <a:pt x="12986" y="11004"/>
                  <a:pt x="12969" y="10970"/>
                </a:cubicBezTo>
                <a:cubicBezTo>
                  <a:pt x="12945" y="10911"/>
                  <a:pt x="12962" y="10892"/>
                  <a:pt x="13015" y="10892"/>
                </a:cubicBezTo>
                <a:cubicBezTo>
                  <a:pt x="13038" y="10892"/>
                  <a:pt x="13068" y="10896"/>
                  <a:pt x="13105" y="10901"/>
                </a:cubicBezTo>
                <a:cubicBezTo>
                  <a:pt x="13133" y="10910"/>
                  <a:pt x="13155" y="10915"/>
                  <a:pt x="13174" y="10915"/>
                </a:cubicBezTo>
                <a:cubicBezTo>
                  <a:pt x="13224" y="10915"/>
                  <a:pt x="13242" y="10883"/>
                  <a:pt x="13242" y="10833"/>
                </a:cubicBezTo>
                <a:cubicBezTo>
                  <a:pt x="13242" y="10816"/>
                  <a:pt x="13225" y="10782"/>
                  <a:pt x="13225" y="10765"/>
                </a:cubicBezTo>
                <a:cubicBezTo>
                  <a:pt x="13191" y="10679"/>
                  <a:pt x="13208" y="10645"/>
                  <a:pt x="13259" y="10628"/>
                </a:cubicBezTo>
                <a:cubicBezTo>
                  <a:pt x="13293" y="10628"/>
                  <a:pt x="13276" y="10594"/>
                  <a:pt x="13293" y="10577"/>
                </a:cubicBezTo>
                <a:lnTo>
                  <a:pt x="13413" y="10611"/>
                </a:lnTo>
                <a:lnTo>
                  <a:pt x="13413" y="10645"/>
                </a:lnTo>
                <a:cubicBezTo>
                  <a:pt x="13430" y="10662"/>
                  <a:pt x="13447" y="10679"/>
                  <a:pt x="13464" y="10696"/>
                </a:cubicBezTo>
                <a:cubicBezTo>
                  <a:pt x="13498" y="10713"/>
                  <a:pt x="13516" y="10730"/>
                  <a:pt x="13550" y="10748"/>
                </a:cubicBezTo>
                <a:cubicBezTo>
                  <a:pt x="13567" y="10748"/>
                  <a:pt x="13584" y="10730"/>
                  <a:pt x="13584" y="10713"/>
                </a:cubicBezTo>
                <a:lnTo>
                  <a:pt x="13601" y="10713"/>
                </a:lnTo>
                <a:lnTo>
                  <a:pt x="13533" y="10628"/>
                </a:lnTo>
                <a:cubicBezTo>
                  <a:pt x="13567" y="10611"/>
                  <a:pt x="13481" y="10525"/>
                  <a:pt x="13430" y="10474"/>
                </a:cubicBezTo>
                <a:cubicBezTo>
                  <a:pt x="13396" y="10406"/>
                  <a:pt x="13396" y="10372"/>
                  <a:pt x="13242" y="10303"/>
                </a:cubicBezTo>
                <a:cubicBezTo>
                  <a:pt x="13225" y="10286"/>
                  <a:pt x="13191" y="10269"/>
                  <a:pt x="13157" y="10252"/>
                </a:cubicBezTo>
                <a:cubicBezTo>
                  <a:pt x="13123" y="10218"/>
                  <a:pt x="13140" y="10201"/>
                  <a:pt x="13157" y="10201"/>
                </a:cubicBezTo>
                <a:cubicBezTo>
                  <a:pt x="13293" y="10269"/>
                  <a:pt x="13430" y="10320"/>
                  <a:pt x="13584" y="10320"/>
                </a:cubicBezTo>
                <a:cubicBezTo>
                  <a:pt x="13601" y="10337"/>
                  <a:pt x="13635" y="10355"/>
                  <a:pt x="13652" y="10372"/>
                </a:cubicBezTo>
                <a:cubicBezTo>
                  <a:pt x="13618" y="10252"/>
                  <a:pt x="13635" y="10167"/>
                  <a:pt x="13721" y="10115"/>
                </a:cubicBezTo>
                <a:cubicBezTo>
                  <a:pt x="13635" y="9945"/>
                  <a:pt x="13635" y="9808"/>
                  <a:pt x="13738" y="9757"/>
                </a:cubicBezTo>
                <a:cubicBezTo>
                  <a:pt x="13772" y="9757"/>
                  <a:pt x="13789" y="9757"/>
                  <a:pt x="13806" y="9739"/>
                </a:cubicBezTo>
                <a:cubicBezTo>
                  <a:pt x="13840" y="9722"/>
                  <a:pt x="13874" y="9705"/>
                  <a:pt x="13909" y="9688"/>
                </a:cubicBezTo>
                <a:lnTo>
                  <a:pt x="24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0" name="Google Shape;690;p12"/>
          <p:cNvGrpSpPr/>
          <p:nvPr/>
        </p:nvGrpSpPr>
        <p:grpSpPr>
          <a:xfrm rot="-653346">
            <a:off x="444513" y="662943"/>
            <a:ext cx="2173159" cy="2623057"/>
            <a:chOff x="1154976" y="632775"/>
            <a:chExt cx="2502430" cy="3877954"/>
          </a:xfrm>
        </p:grpSpPr>
        <p:sp>
          <p:nvSpPr>
            <p:cNvPr id="691" name="Google Shape;691;p12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2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3" name="Google Shape;693;p12"/>
          <p:cNvGrpSpPr/>
          <p:nvPr/>
        </p:nvGrpSpPr>
        <p:grpSpPr>
          <a:xfrm rot="359450">
            <a:off x="3234673" y="945974"/>
            <a:ext cx="2227693" cy="2606929"/>
            <a:chOff x="1154976" y="632775"/>
            <a:chExt cx="2502430" cy="3877954"/>
          </a:xfrm>
        </p:grpSpPr>
        <p:sp>
          <p:nvSpPr>
            <p:cNvPr id="694" name="Google Shape;694;p12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2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6" name="Google Shape;696;p12"/>
          <p:cNvGrpSpPr/>
          <p:nvPr/>
        </p:nvGrpSpPr>
        <p:grpSpPr>
          <a:xfrm rot="983185">
            <a:off x="6142935" y="35339"/>
            <a:ext cx="2438289" cy="2966243"/>
            <a:chOff x="1154976" y="632775"/>
            <a:chExt cx="2502430" cy="3877954"/>
          </a:xfrm>
        </p:grpSpPr>
        <p:sp>
          <p:nvSpPr>
            <p:cNvPr id="697" name="Google Shape;697;p12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2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9" name="Google Shape;699;p12"/>
          <p:cNvSpPr/>
          <p:nvPr/>
        </p:nvSpPr>
        <p:spPr>
          <a:xfrm>
            <a:off x="3366925" y="3599983"/>
            <a:ext cx="2515152" cy="1738102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12"/>
          <p:cNvSpPr/>
          <p:nvPr/>
        </p:nvSpPr>
        <p:spPr>
          <a:xfrm flipH="1">
            <a:off x="6094837" y="3073161"/>
            <a:ext cx="2515129" cy="1359233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2"/>
          <p:cNvSpPr/>
          <p:nvPr/>
        </p:nvSpPr>
        <p:spPr>
          <a:xfrm>
            <a:off x="304250" y="3385761"/>
            <a:ext cx="2515129" cy="1359233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2"/>
          <p:cNvSpPr txBox="1">
            <a:spLocks noGrp="1"/>
          </p:cNvSpPr>
          <p:nvPr>
            <p:ph type="subTitle" idx="1"/>
          </p:nvPr>
        </p:nvSpPr>
        <p:spPr>
          <a:xfrm>
            <a:off x="403472" y="3693215"/>
            <a:ext cx="2253900" cy="48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說明：</a:t>
            </a:r>
            <a:endParaRPr/>
          </a:p>
        </p:txBody>
      </p:sp>
      <p:sp>
        <p:nvSpPr>
          <p:cNvPr id="703" name="Google Shape;703;p12"/>
          <p:cNvSpPr txBox="1">
            <a:spLocks noGrp="1"/>
          </p:cNvSpPr>
          <p:nvPr>
            <p:ph type="title" idx="6"/>
          </p:nvPr>
        </p:nvSpPr>
        <p:spPr>
          <a:xfrm>
            <a:off x="3445050" y="322602"/>
            <a:ext cx="35952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課程：</a:t>
            </a:r>
            <a:endParaRPr/>
          </a:p>
        </p:txBody>
      </p:sp>
      <p:sp>
        <p:nvSpPr>
          <p:cNvPr id="704" name="Google Shape;704;p12"/>
          <p:cNvSpPr txBox="1"/>
          <p:nvPr/>
        </p:nvSpPr>
        <p:spPr>
          <a:xfrm>
            <a:off x="390228" y="3416405"/>
            <a:ext cx="22539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標題</a:t>
            </a:r>
            <a:endParaRPr sz="2500" b="0" i="0" u="none" strike="noStrike" cap="none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05" name="Google Shape;705;p12"/>
          <p:cNvSpPr txBox="1">
            <a:spLocks noGrp="1"/>
          </p:cNvSpPr>
          <p:nvPr>
            <p:ph type="subTitle" idx="1"/>
          </p:nvPr>
        </p:nvSpPr>
        <p:spPr>
          <a:xfrm>
            <a:off x="3513814" y="3842554"/>
            <a:ext cx="2253900" cy="48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說明：</a:t>
            </a:r>
            <a:endParaRPr/>
          </a:p>
        </p:txBody>
      </p:sp>
      <p:sp>
        <p:nvSpPr>
          <p:cNvPr id="706" name="Google Shape;706;p12"/>
          <p:cNvSpPr txBox="1"/>
          <p:nvPr/>
        </p:nvSpPr>
        <p:spPr>
          <a:xfrm>
            <a:off x="3500570" y="3565744"/>
            <a:ext cx="22539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標題</a:t>
            </a:r>
            <a:endParaRPr sz="2500" b="0" i="0" u="none" strike="noStrike" cap="none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07" name="Google Shape;707;p12"/>
          <p:cNvSpPr txBox="1">
            <a:spLocks noGrp="1"/>
          </p:cNvSpPr>
          <p:nvPr>
            <p:ph type="subTitle" idx="1"/>
          </p:nvPr>
        </p:nvSpPr>
        <p:spPr>
          <a:xfrm>
            <a:off x="6211103" y="3358434"/>
            <a:ext cx="2253900" cy="48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說明：</a:t>
            </a:r>
            <a:endParaRPr/>
          </a:p>
        </p:txBody>
      </p:sp>
      <p:sp>
        <p:nvSpPr>
          <p:cNvPr id="708" name="Google Shape;708;p12"/>
          <p:cNvSpPr txBox="1"/>
          <p:nvPr/>
        </p:nvSpPr>
        <p:spPr>
          <a:xfrm>
            <a:off x="6197859" y="3081624"/>
            <a:ext cx="22539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標題</a:t>
            </a:r>
            <a:endParaRPr sz="2500" b="0" i="0" u="none" strike="noStrike" cap="none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13"/>
          <p:cNvGrpSpPr/>
          <p:nvPr/>
        </p:nvGrpSpPr>
        <p:grpSpPr>
          <a:xfrm rot="-1456218">
            <a:off x="100884" y="2933865"/>
            <a:ext cx="1920161" cy="2437156"/>
            <a:chOff x="1154976" y="632775"/>
            <a:chExt cx="2502430" cy="3877954"/>
          </a:xfrm>
        </p:grpSpPr>
        <p:sp>
          <p:nvSpPr>
            <p:cNvPr id="715" name="Google Shape;715;p13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3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7" name="Google Shape;717;p13"/>
          <p:cNvGrpSpPr/>
          <p:nvPr/>
        </p:nvGrpSpPr>
        <p:grpSpPr>
          <a:xfrm>
            <a:off x="6881510" y="1048460"/>
            <a:ext cx="2701057" cy="2433159"/>
            <a:chOff x="1726876" y="3016476"/>
            <a:chExt cx="2379576" cy="2143563"/>
          </a:xfrm>
        </p:grpSpPr>
        <p:sp>
          <p:nvSpPr>
            <p:cNvPr id="718" name="Google Shape;718;p13"/>
            <p:cNvSpPr/>
            <p:nvPr/>
          </p:nvSpPr>
          <p:spPr>
            <a:xfrm rot="-667034">
              <a:off x="1878679" y="3199948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9" name="Google Shape;719;p13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720" name="Google Shape;720;p13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3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3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3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3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3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3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3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3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3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3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3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13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13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4" name="Google Shape;734;p13"/>
          <p:cNvSpPr/>
          <p:nvPr/>
        </p:nvSpPr>
        <p:spPr>
          <a:xfrm>
            <a:off x="4855321" y="1273316"/>
            <a:ext cx="3245335" cy="3870183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3"/>
          <p:cNvSpPr/>
          <p:nvPr/>
        </p:nvSpPr>
        <p:spPr>
          <a:xfrm rot="-2236847">
            <a:off x="3226183" y="-456576"/>
            <a:ext cx="2489386" cy="2090656"/>
          </a:xfrm>
          <a:custGeom>
            <a:avLst/>
            <a:gdLst/>
            <a:ahLst/>
            <a:cxnLst/>
            <a:rect l="l" t="t" r="r" b="b"/>
            <a:pathLst>
              <a:path w="13909" h="13003" extrusionOk="0">
                <a:moveTo>
                  <a:pt x="2427" y="0"/>
                </a:moveTo>
                <a:cubicBezTo>
                  <a:pt x="2273" y="52"/>
                  <a:pt x="2119" y="86"/>
                  <a:pt x="1965" y="103"/>
                </a:cubicBezTo>
                <a:cubicBezTo>
                  <a:pt x="1965" y="120"/>
                  <a:pt x="1948" y="137"/>
                  <a:pt x="1931" y="154"/>
                </a:cubicBezTo>
                <a:cubicBezTo>
                  <a:pt x="1896" y="225"/>
                  <a:pt x="1820" y="263"/>
                  <a:pt x="1742" y="263"/>
                </a:cubicBezTo>
                <a:cubicBezTo>
                  <a:pt x="1707" y="263"/>
                  <a:pt x="1672" y="255"/>
                  <a:pt x="1641" y="240"/>
                </a:cubicBezTo>
                <a:lnTo>
                  <a:pt x="1624" y="240"/>
                </a:lnTo>
                <a:cubicBezTo>
                  <a:pt x="1624" y="240"/>
                  <a:pt x="1606" y="257"/>
                  <a:pt x="1606" y="274"/>
                </a:cubicBezTo>
                <a:cubicBezTo>
                  <a:pt x="1641" y="308"/>
                  <a:pt x="1692" y="325"/>
                  <a:pt x="1726" y="342"/>
                </a:cubicBezTo>
                <a:lnTo>
                  <a:pt x="1794" y="376"/>
                </a:lnTo>
                <a:cubicBezTo>
                  <a:pt x="1846" y="496"/>
                  <a:pt x="1897" y="598"/>
                  <a:pt x="1982" y="701"/>
                </a:cubicBezTo>
                <a:cubicBezTo>
                  <a:pt x="1982" y="701"/>
                  <a:pt x="2016" y="735"/>
                  <a:pt x="2051" y="786"/>
                </a:cubicBezTo>
                <a:cubicBezTo>
                  <a:pt x="2051" y="820"/>
                  <a:pt x="2016" y="855"/>
                  <a:pt x="1965" y="872"/>
                </a:cubicBezTo>
                <a:cubicBezTo>
                  <a:pt x="1948" y="872"/>
                  <a:pt x="1948" y="889"/>
                  <a:pt x="1931" y="906"/>
                </a:cubicBezTo>
                <a:cubicBezTo>
                  <a:pt x="1897" y="906"/>
                  <a:pt x="1846" y="923"/>
                  <a:pt x="1914" y="974"/>
                </a:cubicBezTo>
                <a:cubicBezTo>
                  <a:pt x="1948" y="1008"/>
                  <a:pt x="1982" y="1043"/>
                  <a:pt x="1999" y="1077"/>
                </a:cubicBezTo>
                <a:cubicBezTo>
                  <a:pt x="1999" y="1094"/>
                  <a:pt x="1999" y="1111"/>
                  <a:pt x="1982" y="1111"/>
                </a:cubicBezTo>
                <a:cubicBezTo>
                  <a:pt x="1965" y="1111"/>
                  <a:pt x="1914" y="1128"/>
                  <a:pt x="1914" y="1145"/>
                </a:cubicBezTo>
                <a:cubicBezTo>
                  <a:pt x="1931" y="1213"/>
                  <a:pt x="1948" y="1282"/>
                  <a:pt x="1948" y="1350"/>
                </a:cubicBezTo>
                <a:cubicBezTo>
                  <a:pt x="1948" y="1401"/>
                  <a:pt x="1999" y="1436"/>
                  <a:pt x="2068" y="1487"/>
                </a:cubicBezTo>
                <a:cubicBezTo>
                  <a:pt x="2136" y="1538"/>
                  <a:pt x="2102" y="1538"/>
                  <a:pt x="2068" y="1538"/>
                </a:cubicBezTo>
                <a:cubicBezTo>
                  <a:pt x="1999" y="1538"/>
                  <a:pt x="2016" y="1589"/>
                  <a:pt x="2051" y="1624"/>
                </a:cubicBezTo>
                <a:cubicBezTo>
                  <a:pt x="2119" y="1709"/>
                  <a:pt x="2187" y="1794"/>
                  <a:pt x="2256" y="1880"/>
                </a:cubicBezTo>
                <a:cubicBezTo>
                  <a:pt x="2170" y="1863"/>
                  <a:pt x="2085" y="1811"/>
                  <a:pt x="2034" y="1760"/>
                </a:cubicBezTo>
                <a:lnTo>
                  <a:pt x="2016" y="1726"/>
                </a:lnTo>
                <a:lnTo>
                  <a:pt x="2016" y="1726"/>
                </a:lnTo>
                <a:cubicBezTo>
                  <a:pt x="2016" y="1777"/>
                  <a:pt x="2034" y="1811"/>
                  <a:pt x="2051" y="1846"/>
                </a:cubicBezTo>
                <a:cubicBezTo>
                  <a:pt x="2153" y="2034"/>
                  <a:pt x="2187" y="2153"/>
                  <a:pt x="2153" y="2239"/>
                </a:cubicBezTo>
                <a:lnTo>
                  <a:pt x="2187" y="2307"/>
                </a:lnTo>
                <a:cubicBezTo>
                  <a:pt x="2187" y="2324"/>
                  <a:pt x="2222" y="2358"/>
                  <a:pt x="2222" y="2375"/>
                </a:cubicBezTo>
                <a:cubicBezTo>
                  <a:pt x="2239" y="2409"/>
                  <a:pt x="2273" y="2495"/>
                  <a:pt x="2256" y="2512"/>
                </a:cubicBezTo>
                <a:cubicBezTo>
                  <a:pt x="2187" y="2529"/>
                  <a:pt x="2136" y="2546"/>
                  <a:pt x="2068" y="2546"/>
                </a:cubicBezTo>
                <a:cubicBezTo>
                  <a:pt x="1982" y="2529"/>
                  <a:pt x="1897" y="2495"/>
                  <a:pt x="1846" y="2444"/>
                </a:cubicBezTo>
                <a:cubicBezTo>
                  <a:pt x="1743" y="2375"/>
                  <a:pt x="1641" y="2290"/>
                  <a:pt x="1555" y="2204"/>
                </a:cubicBezTo>
                <a:lnTo>
                  <a:pt x="1504" y="2187"/>
                </a:lnTo>
                <a:cubicBezTo>
                  <a:pt x="1504" y="2204"/>
                  <a:pt x="1504" y="2222"/>
                  <a:pt x="1487" y="2256"/>
                </a:cubicBezTo>
                <a:cubicBezTo>
                  <a:pt x="1675" y="2529"/>
                  <a:pt x="1658" y="2717"/>
                  <a:pt x="1504" y="2785"/>
                </a:cubicBezTo>
                <a:cubicBezTo>
                  <a:pt x="1466" y="2806"/>
                  <a:pt x="1417" y="2816"/>
                  <a:pt x="1359" y="2816"/>
                </a:cubicBezTo>
                <a:cubicBezTo>
                  <a:pt x="1182" y="2816"/>
                  <a:pt x="924" y="2726"/>
                  <a:pt x="667" y="2597"/>
                </a:cubicBezTo>
                <a:cubicBezTo>
                  <a:pt x="641" y="2602"/>
                  <a:pt x="614" y="2604"/>
                  <a:pt x="587" y="2604"/>
                </a:cubicBezTo>
                <a:cubicBezTo>
                  <a:pt x="505" y="2604"/>
                  <a:pt x="419" y="2585"/>
                  <a:pt x="342" y="2546"/>
                </a:cubicBezTo>
                <a:cubicBezTo>
                  <a:pt x="342" y="2546"/>
                  <a:pt x="325" y="2563"/>
                  <a:pt x="325" y="2580"/>
                </a:cubicBezTo>
                <a:cubicBezTo>
                  <a:pt x="325" y="2649"/>
                  <a:pt x="274" y="2734"/>
                  <a:pt x="205" y="2768"/>
                </a:cubicBezTo>
                <a:cubicBezTo>
                  <a:pt x="154" y="2802"/>
                  <a:pt x="69" y="2837"/>
                  <a:pt x="0" y="2854"/>
                </a:cubicBezTo>
                <a:lnTo>
                  <a:pt x="11346" y="12439"/>
                </a:lnTo>
                <a:cubicBezTo>
                  <a:pt x="11328" y="12422"/>
                  <a:pt x="11311" y="12405"/>
                  <a:pt x="11346" y="12388"/>
                </a:cubicBezTo>
                <a:lnTo>
                  <a:pt x="11260" y="12251"/>
                </a:lnTo>
                <a:lnTo>
                  <a:pt x="11260" y="12234"/>
                </a:lnTo>
                <a:lnTo>
                  <a:pt x="11346" y="12251"/>
                </a:lnTo>
                <a:cubicBezTo>
                  <a:pt x="11414" y="12268"/>
                  <a:pt x="11465" y="12302"/>
                  <a:pt x="11516" y="12354"/>
                </a:cubicBezTo>
                <a:cubicBezTo>
                  <a:pt x="11568" y="12405"/>
                  <a:pt x="11636" y="12456"/>
                  <a:pt x="11721" y="12473"/>
                </a:cubicBezTo>
                <a:cubicBezTo>
                  <a:pt x="11773" y="12473"/>
                  <a:pt x="11807" y="12490"/>
                  <a:pt x="11841" y="12525"/>
                </a:cubicBezTo>
                <a:cubicBezTo>
                  <a:pt x="11875" y="12542"/>
                  <a:pt x="11892" y="12559"/>
                  <a:pt x="11927" y="12576"/>
                </a:cubicBezTo>
                <a:cubicBezTo>
                  <a:pt x="12012" y="12678"/>
                  <a:pt x="12080" y="12764"/>
                  <a:pt x="12183" y="12866"/>
                </a:cubicBezTo>
                <a:cubicBezTo>
                  <a:pt x="12217" y="12900"/>
                  <a:pt x="12251" y="12918"/>
                  <a:pt x="12285" y="12952"/>
                </a:cubicBezTo>
                <a:cubicBezTo>
                  <a:pt x="12315" y="12917"/>
                  <a:pt x="12363" y="12904"/>
                  <a:pt x="12420" y="12904"/>
                </a:cubicBezTo>
                <a:cubicBezTo>
                  <a:pt x="12558" y="12904"/>
                  <a:pt x="12751" y="12979"/>
                  <a:pt x="12883" y="13003"/>
                </a:cubicBezTo>
                <a:cubicBezTo>
                  <a:pt x="12781" y="12969"/>
                  <a:pt x="12712" y="12798"/>
                  <a:pt x="12678" y="12627"/>
                </a:cubicBezTo>
                <a:cubicBezTo>
                  <a:pt x="12576" y="12576"/>
                  <a:pt x="12473" y="12490"/>
                  <a:pt x="12388" y="12405"/>
                </a:cubicBezTo>
                <a:cubicBezTo>
                  <a:pt x="12327" y="12359"/>
                  <a:pt x="12307" y="12300"/>
                  <a:pt x="12352" y="12300"/>
                </a:cubicBezTo>
                <a:cubicBezTo>
                  <a:pt x="12357" y="12300"/>
                  <a:pt x="12363" y="12301"/>
                  <a:pt x="12371" y="12302"/>
                </a:cubicBezTo>
                <a:cubicBezTo>
                  <a:pt x="12405" y="12311"/>
                  <a:pt x="12439" y="12315"/>
                  <a:pt x="12467" y="12315"/>
                </a:cubicBezTo>
                <a:cubicBezTo>
                  <a:pt x="12495" y="12315"/>
                  <a:pt x="12516" y="12311"/>
                  <a:pt x="12525" y="12302"/>
                </a:cubicBezTo>
                <a:cubicBezTo>
                  <a:pt x="12530" y="12297"/>
                  <a:pt x="12540" y="12295"/>
                  <a:pt x="12551" y="12295"/>
                </a:cubicBezTo>
                <a:cubicBezTo>
                  <a:pt x="12574" y="12295"/>
                  <a:pt x="12604" y="12302"/>
                  <a:pt x="12627" y="12302"/>
                </a:cubicBezTo>
                <a:lnTo>
                  <a:pt x="12661" y="12302"/>
                </a:lnTo>
                <a:cubicBezTo>
                  <a:pt x="12678" y="12268"/>
                  <a:pt x="12712" y="12251"/>
                  <a:pt x="12730" y="12234"/>
                </a:cubicBezTo>
                <a:cubicBezTo>
                  <a:pt x="12730" y="12217"/>
                  <a:pt x="12712" y="12200"/>
                  <a:pt x="12695" y="12183"/>
                </a:cubicBezTo>
                <a:cubicBezTo>
                  <a:pt x="12661" y="12132"/>
                  <a:pt x="12576" y="12046"/>
                  <a:pt x="12576" y="12012"/>
                </a:cubicBezTo>
                <a:cubicBezTo>
                  <a:pt x="12559" y="11978"/>
                  <a:pt x="12456" y="11858"/>
                  <a:pt x="12456" y="11807"/>
                </a:cubicBezTo>
                <a:cubicBezTo>
                  <a:pt x="12456" y="11798"/>
                  <a:pt x="12460" y="11794"/>
                  <a:pt x="12471" y="11794"/>
                </a:cubicBezTo>
                <a:cubicBezTo>
                  <a:pt x="12482" y="11794"/>
                  <a:pt x="12499" y="11798"/>
                  <a:pt x="12525" y="11807"/>
                </a:cubicBezTo>
                <a:lnTo>
                  <a:pt x="12627" y="11841"/>
                </a:lnTo>
                <a:cubicBezTo>
                  <a:pt x="12678" y="11875"/>
                  <a:pt x="12712" y="11892"/>
                  <a:pt x="12764" y="11927"/>
                </a:cubicBezTo>
                <a:cubicBezTo>
                  <a:pt x="12788" y="11854"/>
                  <a:pt x="12873" y="11833"/>
                  <a:pt x="12975" y="11833"/>
                </a:cubicBezTo>
                <a:cubicBezTo>
                  <a:pt x="13016" y="11833"/>
                  <a:pt x="13061" y="11836"/>
                  <a:pt x="13105" y="11841"/>
                </a:cubicBezTo>
                <a:cubicBezTo>
                  <a:pt x="13157" y="11756"/>
                  <a:pt x="13191" y="11670"/>
                  <a:pt x="13208" y="11585"/>
                </a:cubicBezTo>
                <a:cubicBezTo>
                  <a:pt x="13157" y="11551"/>
                  <a:pt x="13123" y="11516"/>
                  <a:pt x="13071" y="11482"/>
                </a:cubicBezTo>
                <a:lnTo>
                  <a:pt x="12935" y="11380"/>
                </a:lnTo>
                <a:cubicBezTo>
                  <a:pt x="12935" y="11346"/>
                  <a:pt x="12883" y="11328"/>
                  <a:pt x="12849" y="11311"/>
                </a:cubicBezTo>
                <a:cubicBezTo>
                  <a:pt x="12730" y="11192"/>
                  <a:pt x="12695" y="11123"/>
                  <a:pt x="12764" y="11123"/>
                </a:cubicBezTo>
                <a:cubicBezTo>
                  <a:pt x="12815" y="11123"/>
                  <a:pt x="12883" y="11072"/>
                  <a:pt x="12952" y="11038"/>
                </a:cubicBezTo>
                <a:cubicBezTo>
                  <a:pt x="12969" y="11038"/>
                  <a:pt x="12986" y="11004"/>
                  <a:pt x="12969" y="10970"/>
                </a:cubicBezTo>
                <a:cubicBezTo>
                  <a:pt x="12945" y="10911"/>
                  <a:pt x="12962" y="10892"/>
                  <a:pt x="13015" y="10892"/>
                </a:cubicBezTo>
                <a:cubicBezTo>
                  <a:pt x="13038" y="10892"/>
                  <a:pt x="13068" y="10896"/>
                  <a:pt x="13105" y="10901"/>
                </a:cubicBezTo>
                <a:cubicBezTo>
                  <a:pt x="13133" y="10910"/>
                  <a:pt x="13155" y="10915"/>
                  <a:pt x="13174" y="10915"/>
                </a:cubicBezTo>
                <a:cubicBezTo>
                  <a:pt x="13224" y="10915"/>
                  <a:pt x="13242" y="10883"/>
                  <a:pt x="13242" y="10833"/>
                </a:cubicBezTo>
                <a:cubicBezTo>
                  <a:pt x="13242" y="10816"/>
                  <a:pt x="13225" y="10782"/>
                  <a:pt x="13225" y="10765"/>
                </a:cubicBezTo>
                <a:cubicBezTo>
                  <a:pt x="13191" y="10679"/>
                  <a:pt x="13208" y="10645"/>
                  <a:pt x="13259" y="10628"/>
                </a:cubicBezTo>
                <a:cubicBezTo>
                  <a:pt x="13293" y="10628"/>
                  <a:pt x="13276" y="10594"/>
                  <a:pt x="13293" y="10577"/>
                </a:cubicBezTo>
                <a:lnTo>
                  <a:pt x="13413" y="10611"/>
                </a:lnTo>
                <a:lnTo>
                  <a:pt x="13413" y="10645"/>
                </a:lnTo>
                <a:cubicBezTo>
                  <a:pt x="13430" y="10662"/>
                  <a:pt x="13447" y="10679"/>
                  <a:pt x="13464" y="10696"/>
                </a:cubicBezTo>
                <a:cubicBezTo>
                  <a:pt x="13498" y="10713"/>
                  <a:pt x="13516" y="10730"/>
                  <a:pt x="13550" y="10748"/>
                </a:cubicBezTo>
                <a:cubicBezTo>
                  <a:pt x="13567" y="10748"/>
                  <a:pt x="13584" y="10730"/>
                  <a:pt x="13584" y="10713"/>
                </a:cubicBezTo>
                <a:lnTo>
                  <a:pt x="13601" y="10713"/>
                </a:lnTo>
                <a:lnTo>
                  <a:pt x="13533" y="10628"/>
                </a:lnTo>
                <a:cubicBezTo>
                  <a:pt x="13567" y="10611"/>
                  <a:pt x="13481" y="10525"/>
                  <a:pt x="13430" y="10474"/>
                </a:cubicBezTo>
                <a:cubicBezTo>
                  <a:pt x="13396" y="10406"/>
                  <a:pt x="13396" y="10372"/>
                  <a:pt x="13242" y="10303"/>
                </a:cubicBezTo>
                <a:cubicBezTo>
                  <a:pt x="13225" y="10286"/>
                  <a:pt x="13191" y="10269"/>
                  <a:pt x="13157" y="10252"/>
                </a:cubicBezTo>
                <a:cubicBezTo>
                  <a:pt x="13123" y="10218"/>
                  <a:pt x="13140" y="10201"/>
                  <a:pt x="13157" y="10201"/>
                </a:cubicBezTo>
                <a:cubicBezTo>
                  <a:pt x="13293" y="10269"/>
                  <a:pt x="13430" y="10320"/>
                  <a:pt x="13584" y="10320"/>
                </a:cubicBezTo>
                <a:cubicBezTo>
                  <a:pt x="13601" y="10337"/>
                  <a:pt x="13635" y="10355"/>
                  <a:pt x="13652" y="10372"/>
                </a:cubicBezTo>
                <a:cubicBezTo>
                  <a:pt x="13618" y="10252"/>
                  <a:pt x="13635" y="10167"/>
                  <a:pt x="13721" y="10115"/>
                </a:cubicBezTo>
                <a:cubicBezTo>
                  <a:pt x="13635" y="9945"/>
                  <a:pt x="13635" y="9808"/>
                  <a:pt x="13738" y="9757"/>
                </a:cubicBezTo>
                <a:cubicBezTo>
                  <a:pt x="13772" y="9757"/>
                  <a:pt x="13789" y="9757"/>
                  <a:pt x="13806" y="9739"/>
                </a:cubicBezTo>
                <a:cubicBezTo>
                  <a:pt x="13840" y="9722"/>
                  <a:pt x="13874" y="9705"/>
                  <a:pt x="13909" y="9688"/>
                </a:cubicBezTo>
                <a:lnTo>
                  <a:pt x="24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13"/>
          <p:cNvSpPr txBox="1">
            <a:spLocks noGrp="1"/>
          </p:cNvSpPr>
          <p:nvPr>
            <p:ph type="subTitle" idx="2"/>
          </p:nvPr>
        </p:nvSpPr>
        <p:spPr>
          <a:xfrm>
            <a:off x="4855320" y="1442833"/>
            <a:ext cx="3245335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成長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39" name="Google Shape;739;p13"/>
          <p:cNvSpPr txBox="1">
            <a:spLocks noGrp="1"/>
          </p:cNvSpPr>
          <p:nvPr>
            <p:ph type="subTitle" idx="4"/>
          </p:nvPr>
        </p:nvSpPr>
        <p:spPr>
          <a:xfrm>
            <a:off x="4899246" y="1912567"/>
            <a:ext cx="3152937" cy="282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800" dirty="0">
                <a:latin typeface="Cambria"/>
                <a:ea typeface="Cambria"/>
                <a:cs typeface="Cambria"/>
                <a:sym typeface="Cambria"/>
              </a:rPr>
              <a:t>請寫下你參加完此社團的收穫、感受與心得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0" name="Google Shape;740;p13"/>
          <p:cNvSpPr txBox="1">
            <a:spLocks noGrp="1"/>
          </p:cNvSpPr>
          <p:nvPr>
            <p:ph type="title"/>
          </p:nvPr>
        </p:nvSpPr>
        <p:spPr>
          <a:xfrm>
            <a:off x="3017076" y="395170"/>
            <a:ext cx="2907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 b="1">
                <a:latin typeface="Cambria"/>
                <a:ea typeface="Cambria"/>
                <a:cs typeface="Cambria"/>
                <a:sym typeface="Cambria"/>
              </a:rPr>
              <a:t>反思與心得</a:t>
            </a:r>
            <a:endParaRPr/>
          </a:p>
        </p:txBody>
      </p:sp>
      <p:grpSp>
        <p:nvGrpSpPr>
          <p:cNvPr id="741" name="Google Shape;741;p13"/>
          <p:cNvGrpSpPr/>
          <p:nvPr/>
        </p:nvGrpSpPr>
        <p:grpSpPr>
          <a:xfrm>
            <a:off x="2123460" y="421269"/>
            <a:ext cx="1067227" cy="961743"/>
            <a:chOff x="2144345" y="1419159"/>
            <a:chExt cx="1198997" cy="1080489"/>
          </a:xfrm>
        </p:grpSpPr>
        <p:sp>
          <p:nvSpPr>
            <p:cNvPr id="742" name="Google Shape;742;p13"/>
            <p:cNvSpPr/>
            <p:nvPr/>
          </p:nvSpPr>
          <p:spPr>
            <a:xfrm rot="1291781">
              <a:off x="2243719" y="1609893"/>
              <a:ext cx="1000248" cy="731746"/>
            </a:xfrm>
            <a:custGeom>
              <a:avLst/>
              <a:gdLst/>
              <a:ahLst/>
              <a:cxnLst/>
              <a:rect l="l" t="t" r="r" b="b"/>
              <a:pathLst>
                <a:path w="18958" h="13869" extrusionOk="0">
                  <a:moveTo>
                    <a:pt x="12948" y="1"/>
                  </a:moveTo>
                  <a:cubicBezTo>
                    <a:pt x="12628" y="1"/>
                    <a:pt x="12328" y="269"/>
                    <a:pt x="12270" y="585"/>
                  </a:cubicBezTo>
                  <a:lnTo>
                    <a:pt x="11945" y="209"/>
                  </a:lnTo>
                  <a:cubicBezTo>
                    <a:pt x="11824" y="70"/>
                    <a:pt x="11676" y="12"/>
                    <a:pt x="11530" y="12"/>
                  </a:cubicBezTo>
                  <a:cubicBezTo>
                    <a:pt x="11098" y="12"/>
                    <a:pt x="10674" y="519"/>
                    <a:pt x="10954" y="978"/>
                  </a:cubicBezTo>
                  <a:cubicBezTo>
                    <a:pt x="11228" y="1405"/>
                    <a:pt x="11501" y="1832"/>
                    <a:pt x="11774" y="2276"/>
                  </a:cubicBezTo>
                  <a:cubicBezTo>
                    <a:pt x="11484" y="1935"/>
                    <a:pt x="11176" y="1610"/>
                    <a:pt x="10869" y="1285"/>
                  </a:cubicBezTo>
                  <a:cubicBezTo>
                    <a:pt x="10753" y="1165"/>
                    <a:pt x="10601" y="1113"/>
                    <a:pt x="10448" y="1113"/>
                  </a:cubicBezTo>
                  <a:cubicBezTo>
                    <a:pt x="10056" y="1113"/>
                    <a:pt x="9655" y="1454"/>
                    <a:pt x="9827" y="1883"/>
                  </a:cubicBezTo>
                  <a:cubicBezTo>
                    <a:pt x="10032" y="2396"/>
                    <a:pt x="10254" y="2874"/>
                    <a:pt x="10510" y="3353"/>
                  </a:cubicBezTo>
                  <a:cubicBezTo>
                    <a:pt x="10254" y="2994"/>
                    <a:pt x="9997" y="2652"/>
                    <a:pt x="9724" y="2294"/>
                  </a:cubicBezTo>
                  <a:lnTo>
                    <a:pt x="9639" y="2174"/>
                  </a:lnTo>
                  <a:cubicBezTo>
                    <a:pt x="9515" y="2016"/>
                    <a:pt x="9373" y="1950"/>
                    <a:pt x="9234" y="1950"/>
                  </a:cubicBezTo>
                  <a:cubicBezTo>
                    <a:pt x="8832" y="1950"/>
                    <a:pt x="8457" y="2494"/>
                    <a:pt x="8648" y="2926"/>
                  </a:cubicBezTo>
                  <a:cubicBezTo>
                    <a:pt x="9092" y="3985"/>
                    <a:pt x="9587" y="5027"/>
                    <a:pt x="10100" y="6035"/>
                  </a:cubicBezTo>
                  <a:cubicBezTo>
                    <a:pt x="9639" y="5472"/>
                    <a:pt x="9126" y="4959"/>
                    <a:pt x="8562" y="4498"/>
                  </a:cubicBezTo>
                  <a:cubicBezTo>
                    <a:pt x="8441" y="4395"/>
                    <a:pt x="8283" y="4349"/>
                    <a:pt x="8125" y="4349"/>
                  </a:cubicBezTo>
                  <a:cubicBezTo>
                    <a:pt x="7730" y="4349"/>
                    <a:pt x="7337" y="4644"/>
                    <a:pt x="7520" y="5096"/>
                  </a:cubicBezTo>
                  <a:cubicBezTo>
                    <a:pt x="7674" y="5454"/>
                    <a:pt x="7828" y="5813"/>
                    <a:pt x="8015" y="6155"/>
                  </a:cubicBezTo>
                  <a:cubicBezTo>
                    <a:pt x="7938" y="6120"/>
                    <a:pt x="7858" y="6104"/>
                    <a:pt x="7779" y="6104"/>
                  </a:cubicBezTo>
                  <a:cubicBezTo>
                    <a:pt x="7355" y="6104"/>
                    <a:pt x="6970" y="6565"/>
                    <a:pt x="7229" y="7026"/>
                  </a:cubicBezTo>
                  <a:cubicBezTo>
                    <a:pt x="7554" y="7573"/>
                    <a:pt x="7862" y="8052"/>
                    <a:pt x="8169" y="8581"/>
                  </a:cubicBezTo>
                  <a:cubicBezTo>
                    <a:pt x="7486" y="7573"/>
                    <a:pt x="6717" y="6616"/>
                    <a:pt x="5897" y="5745"/>
                  </a:cubicBezTo>
                  <a:cubicBezTo>
                    <a:pt x="5771" y="5615"/>
                    <a:pt x="5623" y="5559"/>
                    <a:pt x="5478" y="5559"/>
                  </a:cubicBezTo>
                  <a:cubicBezTo>
                    <a:pt x="5053" y="5559"/>
                    <a:pt x="4655" y="6034"/>
                    <a:pt x="4923" y="6480"/>
                  </a:cubicBezTo>
                  <a:lnTo>
                    <a:pt x="5042" y="6685"/>
                  </a:lnTo>
                  <a:cubicBezTo>
                    <a:pt x="4598" y="6240"/>
                    <a:pt x="4120" y="5847"/>
                    <a:pt x="3624" y="5489"/>
                  </a:cubicBezTo>
                  <a:cubicBezTo>
                    <a:pt x="3528" y="5419"/>
                    <a:pt x="3426" y="5388"/>
                    <a:pt x="3327" y="5388"/>
                  </a:cubicBezTo>
                  <a:cubicBezTo>
                    <a:pt x="2918" y="5388"/>
                    <a:pt x="2557" y="5907"/>
                    <a:pt x="2804" y="6292"/>
                  </a:cubicBezTo>
                  <a:cubicBezTo>
                    <a:pt x="3231" y="6975"/>
                    <a:pt x="3693" y="7659"/>
                    <a:pt x="4137" y="8325"/>
                  </a:cubicBezTo>
                  <a:cubicBezTo>
                    <a:pt x="3727" y="7881"/>
                    <a:pt x="3283" y="7436"/>
                    <a:pt x="2838" y="7009"/>
                  </a:cubicBezTo>
                  <a:cubicBezTo>
                    <a:pt x="2717" y="6892"/>
                    <a:pt x="2578" y="6842"/>
                    <a:pt x="2444" y="6842"/>
                  </a:cubicBezTo>
                  <a:cubicBezTo>
                    <a:pt x="2048" y="6842"/>
                    <a:pt x="1690" y="7276"/>
                    <a:pt x="1933" y="7710"/>
                  </a:cubicBezTo>
                  <a:cubicBezTo>
                    <a:pt x="2052" y="7915"/>
                    <a:pt x="2155" y="8120"/>
                    <a:pt x="2274" y="8308"/>
                  </a:cubicBezTo>
                  <a:cubicBezTo>
                    <a:pt x="1847" y="7949"/>
                    <a:pt x="1386" y="7624"/>
                    <a:pt x="908" y="7334"/>
                  </a:cubicBezTo>
                  <a:cubicBezTo>
                    <a:pt x="831" y="7291"/>
                    <a:pt x="750" y="7272"/>
                    <a:pt x="672" y="7272"/>
                  </a:cubicBezTo>
                  <a:cubicBezTo>
                    <a:pt x="316" y="7272"/>
                    <a:pt x="0" y="7670"/>
                    <a:pt x="224" y="8035"/>
                  </a:cubicBezTo>
                  <a:cubicBezTo>
                    <a:pt x="1266" y="9743"/>
                    <a:pt x="2428" y="11332"/>
                    <a:pt x="3368" y="13109"/>
                  </a:cubicBezTo>
                  <a:cubicBezTo>
                    <a:pt x="3437" y="13232"/>
                    <a:pt x="3541" y="13283"/>
                    <a:pt x="3646" y="13283"/>
                  </a:cubicBezTo>
                  <a:cubicBezTo>
                    <a:pt x="3877" y="13283"/>
                    <a:pt x="4113" y="13033"/>
                    <a:pt x="3983" y="12750"/>
                  </a:cubicBezTo>
                  <a:cubicBezTo>
                    <a:pt x="3522" y="11811"/>
                    <a:pt x="3026" y="10871"/>
                    <a:pt x="2497" y="9948"/>
                  </a:cubicBezTo>
                  <a:lnTo>
                    <a:pt x="2497" y="9948"/>
                  </a:lnTo>
                  <a:cubicBezTo>
                    <a:pt x="3539" y="11076"/>
                    <a:pt x="4427" y="12374"/>
                    <a:pt x="5418" y="13502"/>
                  </a:cubicBezTo>
                  <a:cubicBezTo>
                    <a:pt x="5527" y="13623"/>
                    <a:pt x="5655" y="13674"/>
                    <a:pt x="5780" y="13674"/>
                  </a:cubicBezTo>
                  <a:cubicBezTo>
                    <a:pt x="6151" y="13674"/>
                    <a:pt x="6502" y="13231"/>
                    <a:pt x="6273" y="12836"/>
                  </a:cubicBezTo>
                  <a:cubicBezTo>
                    <a:pt x="6136" y="12579"/>
                    <a:pt x="5999" y="12340"/>
                    <a:pt x="5863" y="12101"/>
                  </a:cubicBezTo>
                  <a:lnTo>
                    <a:pt x="5863" y="12101"/>
                  </a:lnTo>
                  <a:cubicBezTo>
                    <a:pt x="6238" y="12528"/>
                    <a:pt x="6614" y="12938"/>
                    <a:pt x="7007" y="13331"/>
                  </a:cubicBezTo>
                  <a:cubicBezTo>
                    <a:pt x="7118" y="13442"/>
                    <a:pt x="7259" y="13490"/>
                    <a:pt x="7399" y="13490"/>
                  </a:cubicBezTo>
                  <a:cubicBezTo>
                    <a:pt x="7755" y="13490"/>
                    <a:pt x="8107" y="13177"/>
                    <a:pt x="7947" y="12784"/>
                  </a:cubicBezTo>
                  <a:cubicBezTo>
                    <a:pt x="7810" y="12409"/>
                    <a:pt x="7640" y="12050"/>
                    <a:pt x="7469" y="11691"/>
                  </a:cubicBezTo>
                  <a:lnTo>
                    <a:pt x="7469" y="11691"/>
                  </a:lnTo>
                  <a:cubicBezTo>
                    <a:pt x="7776" y="12084"/>
                    <a:pt x="8067" y="12460"/>
                    <a:pt x="8391" y="12819"/>
                  </a:cubicBezTo>
                  <a:cubicBezTo>
                    <a:pt x="8516" y="12958"/>
                    <a:pt x="8659" y="13016"/>
                    <a:pt x="8798" y="13016"/>
                  </a:cubicBezTo>
                  <a:cubicBezTo>
                    <a:pt x="9137" y="13016"/>
                    <a:pt x="9453" y="12670"/>
                    <a:pt x="9417" y="12306"/>
                  </a:cubicBezTo>
                  <a:lnTo>
                    <a:pt x="9417" y="12306"/>
                  </a:lnTo>
                  <a:cubicBezTo>
                    <a:pt x="9810" y="12802"/>
                    <a:pt x="10254" y="13280"/>
                    <a:pt x="10715" y="13707"/>
                  </a:cubicBezTo>
                  <a:cubicBezTo>
                    <a:pt x="10837" y="13819"/>
                    <a:pt x="10986" y="13868"/>
                    <a:pt x="11132" y="13868"/>
                  </a:cubicBezTo>
                  <a:cubicBezTo>
                    <a:pt x="11501" y="13868"/>
                    <a:pt x="11853" y="13554"/>
                    <a:pt x="11706" y="13126"/>
                  </a:cubicBezTo>
                  <a:cubicBezTo>
                    <a:pt x="11638" y="12904"/>
                    <a:pt x="11569" y="12682"/>
                    <a:pt x="11484" y="12460"/>
                  </a:cubicBezTo>
                  <a:lnTo>
                    <a:pt x="11484" y="12460"/>
                  </a:lnTo>
                  <a:cubicBezTo>
                    <a:pt x="11638" y="12648"/>
                    <a:pt x="11792" y="12836"/>
                    <a:pt x="11945" y="13007"/>
                  </a:cubicBezTo>
                  <a:cubicBezTo>
                    <a:pt x="12060" y="13136"/>
                    <a:pt x="12208" y="13191"/>
                    <a:pt x="12356" y="13191"/>
                  </a:cubicBezTo>
                  <a:cubicBezTo>
                    <a:pt x="12736" y="13191"/>
                    <a:pt x="13123" y="12827"/>
                    <a:pt x="12988" y="12409"/>
                  </a:cubicBezTo>
                  <a:cubicBezTo>
                    <a:pt x="12885" y="12135"/>
                    <a:pt x="12765" y="11879"/>
                    <a:pt x="12663" y="11606"/>
                  </a:cubicBezTo>
                  <a:lnTo>
                    <a:pt x="12663" y="11606"/>
                  </a:lnTo>
                  <a:cubicBezTo>
                    <a:pt x="12988" y="12050"/>
                    <a:pt x="13346" y="12460"/>
                    <a:pt x="13722" y="12836"/>
                  </a:cubicBezTo>
                  <a:cubicBezTo>
                    <a:pt x="13853" y="12971"/>
                    <a:pt x="14001" y="13028"/>
                    <a:pt x="14143" y="13028"/>
                  </a:cubicBezTo>
                  <a:cubicBezTo>
                    <a:pt x="14557" y="13028"/>
                    <a:pt x="14925" y="12542"/>
                    <a:pt x="14696" y="12084"/>
                  </a:cubicBezTo>
                  <a:cubicBezTo>
                    <a:pt x="14201" y="11059"/>
                    <a:pt x="13654" y="10068"/>
                    <a:pt x="13124" y="9060"/>
                  </a:cubicBezTo>
                  <a:lnTo>
                    <a:pt x="13124" y="9060"/>
                  </a:lnTo>
                  <a:cubicBezTo>
                    <a:pt x="13637" y="9709"/>
                    <a:pt x="14201" y="10307"/>
                    <a:pt x="14782" y="10888"/>
                  </a:cubicBezTo>
                  <a:cubicBezTo>
                    <a:pt x="14895" y="10997"/>
                    <a:pt x="15045" y="11046"/>
                    <a:pt x="15196" y="11046"/>
                  </a:cubicBezTo>
                  <a:cubicBezTo>
                    <a:pt x="15590" y="11046"/>
                    <a:pt x="15997" y="10717"/>
                    <a:pt x="15824" y="10273"/>
                  </a:cubicBezTo>
                  <a:cubicBezTo>
                    <a:pt x="15380" y="9231"/>
                    <a:pt x="14850" y="8205"/>
                    <a:pt x="14252" y="7214"/>
                  </a:cubicBezTo>
                  <a:lnTo>
                    <a:pt x="14252" y="7214"/>
                  </a:lnTo>
                  <a:cubicBezTo>
                    <a:pt x="14935" y="8052"/>
                    <a:pt x="15636" y="8872"/>
                    <a:pt x="16388" y="9641"/>
                  </a:cubicBezTo>
                  <a:cubicBezTo>
                    <a:pt x="16518" y="9776"/>
                    <a:pt x="16668" y="9833"/>
                    <a:pt x="16813" y="9833"/>
                  </a:cubicBezTo>
                  <a:cubicBezTo>
                    <a:pt x="17236" y="9833"/>
                    <a:pt x="17621" y="9343"/>
                    <a:pt x="17379" y="8872"/>
                  </a:cubicBezTo>
                  <a:cubicBezTo>
                    <a:pt x="17037" y="8257"/>
                    <a:pt x="16661" y="7607"/>
                    <a:pt x="16302" y="6992"/>
                  </a:cubicBezTo>
                  <a:lnTo>
                    <a:pt x="16302" y="6992"/>
                  </a:lnTo>
                  <a:cubicBezTo>
                    <a:pt x="16507" y="7163"/>
                    <a:pt x="16712" y="7334"/>
                    <a:pt x="16917" y="7505"/>
                  </a:cubicBezTo>
                  <a:cubicBezTo>
                    <a:pt x="17046" y="7608"/>
                    <a:pt x="17209" y="7656"/>
                    <a:pt x="17371" y="7656"/>
                  </a:cubicBezTo>
                  <a:cubicBezTo>
                    <a:pt x="17770" y="7656"/>
                    <a:pt x="18159" y="7364"/>
                    <a:pt x="17977" y="6890"/>
                  </a:cubicBezTo>
                  <a:cubicBezTo>
                    <a:pt x="17925" y="6736"/>
                    <a:pt x="17857" y="6565"/>
                    <a:pt x="17789" y="6411"/>
                  </a:cubicBezTo>
                  <a:cubicBezTo>
                    <a:pt x="18113" y="6326"/>
                    <a:pt x="18301" y="5967"/>
                    <a:pt x="18182" y="5642"/>
                  </a:cubicBezTo>
                  <a:cubicBezTo>
                    <a:pt x="18079" y="5369"/>
                    <a:pt x="17977" y="5096"/>
                    <a:pt x="17840" y="4822"/>
                  </a:cubicBezTo>
                  <a:lnTo>
                    <a:pt x="17840" y="4822"/>
                  </a:lnTo>
                  <a:cubicBezTo>
                    <a:pt x="17909" y="4844"/>
                    <a:pt x="17979" y="4855"/>
                    <a:pt x="18049" y="4855"/>
                  </a:cubicBezTo>
                  <a:cubicBezTo>
                    <a:pt x="18517" y="4855"/>
                    <a:pt x="18958" y="4388"/>
                    <a:pt x="18660" y="3883"/>
                  </a:cubicBezTo>
                  <a:cubicBezTo>
                    <a:pt x="18558" y="3729"/>
                    <a:pt x="18472" y="3575"/>
                    <a:pt x="18370" y="3421"/>
                  </a:cubicBezTo>
                  <a:cubicBezTo>
                    <a:pt x="18763" y="3182"/>
                    <a:pt x="18848" y="2652"/>
                    <a:pt x="18558" y="2311"/>
                  </a:cubicBezTo>
                  <a:cubicBezTo>
                    <a:pt x="18011" y="1747"/>
                    <a:pt x="17430" y="1251"/>
                    <a:pt x="16815" y="790"/>
                  </a:cubicBezTo>
                  <a:cubicBezTo>
                    <a:pt x="16688" y="702"/>
                    <a:pt x="16566" y="663"/>
                    <a:pt x="16455" y="663"/>
                  </a:cubicBezTo>
                  <a:cubicBezTo>
                    <a:pt x="16221" y="663"/>
                    <a:pt x="16030" y="832"/>
                    <a:pt x="15926" y="1063"/>
                  </a:cubicBezTo>
                  <a:cubicBezTo>
                    <a:pt x="15790" y="944"/>
                    <a:pt x="15670" y="824"/>
                    <a:pt x="15533" y="705"/>
                  </a:cubicBezTo>
                  <a:cubicBezTo>
                    <a:pt x="15399" y="575"/>
                    <a:pt x="15236" y="518"/>
                    <a:pt x="15077" y="518"/>
                  </a:cubicBezTo>
                  <a:cubicBezTo>
                    <a:pt x="14709" y="518"/>
                    <a:pt x="14358" y="822"/>
                    <a:pt x="14406" y="1251"/>
                  </a:cubicBezTo>
                  <a:cubicBezTo>
                    <a:pt x="14064" y="892"/>
                    <a:pt x="13739" y="534"/>
                    <a:pt x="13381" y="192"/>
                  </a:cubicBezTo>
                  <a:cubicBezTo>
                    <a:pt x="13246" y="57"/>
                    <a:pt x="13095" y="1"/>
                    <a:pt x="129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3" name="Google Shape;743;p13"/>
            <p:cNvGrpSpPr/>
            <p:nvPr/>
          </p:nvGrpSpPr>
          <p:grpSpPr>
            <a:xfrm>
              <a:off x="2176103" y="1419159"/>
              <a:ext cx="1160568" cy="1047764"/>
              <a:chOff x="2168003" y="1433128"/>
              <a:chExt cx="1176808" cy="1062425"/>
            </a:xfrm>
          </p:grpSpPr>
          <p:sp>
            <p:nvSpPr>
              <p:cNvPr id="744" name="Google Shape;744;p13"/>
              <p:cNvSpPr/>
              <p:nvPr/>
            </p:nvSpPr>
            <p:spPr>
              <a:xfrm rot="1291781">
                <a:off x="2274090" y="1583563"/>
                <a:ext cx="964635" cy="761556"/>
              </a:xfrm>
              <a:custGeom>
                <a:avLst/>
                <a:gdLst/>
                <a:ahLst/>
                <a:cxnLst/>
                <a:rect l="l" t="t" r="r" b="b"/>
                <a:pathLst>
                  <a:path w="18283" h="14434" extrusionOk="0">
                    <a:moveTo>
                      <a:pt x="12168" y="396"/>
                    </a:moveTo>
                    <a:cubicBezTo>
                      <a:pt x="14001" y="396"/>
                      <a:pt x="15722" y="1639"/>
                      <a:pt x="16608" y="3326"/>
                    </a:cubicBezTo>
                    <a:cubicBezTo>
                      <a:pt x="18026" y="6009"/>
                      <a:pt x="16198" y="8777"/>
                      <a:pt x="14541" y="10793"/>
                    </a:cubicBezTo>
                    <a:cubicBezTo>
                      <a:pt x="14114" y="11306"/>
                      <a:pt x="13721" y="11835"/>
                      <a:pt x="13293" y="12365"/>
                    </a:cubicBezTo>
                    <a:cubicBezTo>
                      <a:pt x="13020" y="12690"/>
                      <a:pt x="12302" y="13800"/>
                      <a:pt x="11824" y="13851"/>
                    </a:cubicBezTo>
                    <a:cubicBezTo>
                      <a:pt x="11739" y="13851"/>
                      <a:pt x="11653" y="13937"/>
                      <a:pt x="11653" y="14022"/>
                    </a:cubicBezTo>
                    <a:cubicBezTo>
                      <a:pt x="10229" y="13807"/>
                      <a:pt x="8889" y="13667"/>
                      <a:pt x="7498" y="13667"/>
                    </a:cubicBezTo>
                    <a:cubicBezTo>
                      <a:pt x="6903" y="13667"/>
                      <a:pt x="6298" y="13693"/>
                      <a:pt x="5673" y="13749"/>
                    </a:cubicBezTo>
                    <a:cubicBezTo>
                      <a:pt x="5497" y="13764"/>
                      <a:pt x="5323" y="13771"/>
                      <a:pt x="5152" y="13771"/>
                    </a:cubicBezTo>
                    <a:cubicBezTo>
                      <a:pt x="3004" y="13771"/>
                      <a:pt x="1306" y="12585"/>
                      <a:pt x="752" y="10417"/>
                    </a:cubicBezTo>
                    <a:cubicBezTo>
                      <a:pt x="410" y="8948"/>
                      <a:pt x="838" y="7410"/>
                      <a:pt x="1914" y="6351"/>
                    </a:cubicBezTo>
                    <a:cubicBezTo>
                      <a:pt x="2450" y="5834"/>
                      <a:pt x="3064" y="5627"/>
                      <a:pt x="3690" y="5627"/>
                    </a:cubicBezTo>
                    <a:cubicBezTo>
                      <a:pt x="4744" y="5627"/>
                      <a:pt x="5833" y="6212"/>
                      <a:pt x="6647" y="6897"/>
                    </a:cubicBezTo>
                    <a:cubicBezTo>
                      <a:pt x="6695" y="6940"/>
                      <a:pt x="6752" y="6960"/>
                      <a:pt x="6807" y="6960"/>
                    </a:cubicBezTo>
                    <a:cubicBezTo>
                      <a:pt x="6927" y="6960"/>
                      <a:pt x="7040" y="6867"/>
                      <a:pt x="7040" y="6726"/>
                    </a:cubicBezTo>
                    <a:cubicBezTo>
                      <a:pt x="7262" y="4471"/>
                      <a:pt x="7980" y="2216"/>
                      <a:pt x="10030" y="1003"/>
                    </a:cubicBezTo>
                    <a:cubicBezTo>
                      <a:pt x="10731" y="583"/>
                      <a:pt x="11458" y="396"/>
                      <a:pt x="12168" y="396"/>
                    </a:cubicBezTo>
                    <a:close/>
                    <a:moveTo>
                      <a:pt x="12249" y="0"/>
                    </a:moveTo>
                    <a:cubicBezTo>
                      <a:pt x="11532" y="0"/>
                      <a:pt x="10801" y="145"/>
                      <a:pt x="10098" y="439"/>
                    </a:cubicBezTo>
                    <a:cubicBezTo>
                      <a:pt x="7809" y="1413"/>
                      <a:pt x="6903" y="3993"/>
                      <a:pt x="6630" y="6282"/>
                    </a:cubicBezTo>
                    <a:cubicBezTo>
                      <a:pt x="5786" y="5658"/>
                      <a:pt x="4776" y="5140"/>
                      <a:pt x="3749" y="5140"/>
                    </a:cubicBezTo>
                    <a:cubicBezTo>
                      <a:pt x="3342" y="5140"/>
                      <a:pt x="2932" y="5221"/>
                      <a:pt x="2529" y="5411"/>
                    </a:cubicBezTo>
                    <a:cubicBezTo>
                      <a:pt x="1094" y="6060"/>
                      <a:pt x="359" y="7495"/>
                      <a:pt x="205" y="8999"/>
                    </a:cubicBezTo>
                    <a:cubicBezTo>
                      <a:pt x="0" y="10810"/>
                      <a:pt x="957" y="12467"/>
                      <a:pt x="2341" y="13544"/>
                    </a:cubicBezTo>
                    <a:cubicBezTo>
                      <a:pt x="3044" y="14077"/>
                      <a:pt x="3920" y="14218"/>
                      <a:pt x="4795" y="14218"/>
                    </a:cubicBezTo>
                    <a:cubicBezTo>
                      <a:pt x="5238" y="14218"/>
                      <a:pt x="5681" y="14182"/>
                      <a:pt x="6100" y="14142"/>
                    </a:cubicBezTo>
                    <a:cubicBezTo>
                      <a:pt x="6666" y="14090"/>
                      <a:pt x="7217" y="14066"/>
                      <a:pt x="7761" y="14066"/>
                    </a:cubicBezTo>
                    <a:cubicBezTo>
                      <a:pt x="9174" y="14066"/>
                      <a:pt x="10544" y="14223"/>
                      <a:pt x="12012" y="14432"/>
                    </a:cubicBezTo>
                    <a:cubicBezTo>
                      <a:pt x="12019" y="14433"/>
                      <a:pt x="12025" y="14433"/>
                      <a:pt x="12032" y="14433"/>
                    </a:cubicBezTo>
                    <a:cubicBezTo>
                      <a:pt x="12176" y="14433"/>
                      <a:pt x="12281" y="14256"/>
                      <a:pt x="12183" y="14142"/>
                    </a:cubicBezTo>
                    <a:cubicBezTo>
                      <a:pt x="12610" y="13937"/>
                      <a:pt x="12986" y="13407"/>
                      <a:pt x="13259" y="13117"/>
                    </a:cubicBezTo>
                    <a:cubicBezTo>
                      <a:pt x="14028" y="12228"/>
                      <a:pt x="14746" y="11271"/>
                      <a:pt x="15498" y="10366"/>
                    </a:cubicBezTo>
                    <a:cubicBezTo>
                      <a:pt x="17360" y="8076"/>
                      <a:pt x="18283" y="5137"/>
                      <a:pt x="16642" y="2472"/>
                    </a:cubicBezTo>
                    <a:cubicBezTo>
                      <a:pt x="15650" y="850"/>
                      <a:pt x="13989" y="0"/>
                      <a:pt x="12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13"/>
              <p:cNvSpPr/>
              <p:nvPr/>
            </p:nvSpPr>
            <p:spPr>
              <a:xfrm rot="1291781">
                <a:off x="2398574" y="1962710"/>
                <a:ext cx="188991" cy="179916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3410" extrusionOk="0">
                    <a:moveTo>
                      <a:pt x="749" y="1"/>
                    </a:moveTo>
                    <a:cubicBezTo>
                      <a:pt x="608" y="1"/>
                      <a:pt x="458" y="156"/>
                      <a:pt x="540" y="320"/>
                    </a:cubicBezTo>
                    <a:lnTo>
                      <a:pt x="728" y="764"/>
                    </a:lnTo>
                    <a:cubicBezTo>
                      <a:pt x="642" y="628"/>
                      <a:pt x="540" y="491"/>
                      <a:pt x="437" y="337"/>
                    </a:cubicBezTo>
                    <a:cubicBezTo>
                      <a:pt x="396" y="275"/>
                      <a:pt x="336" y="249"/>
                      <a:pt x="276" y="249"/>
                    </a:cubicBezTo>
                    <a:cubicBezTo>
                      <a:pt x="138" y="249"/>
                      <a:pt x="0" y="387"/>
                      <a:pt x="96" y="542"/>
                    </a:cubicBezTo>
                    <a:cubicBezTo>
                      <a:pt x="591" y="1294"/>
                      <a:pt x="984" y="2114"/>
                      <a:pt x="1565" y="2815"/>
                    </a:cubicBezTo>
                    <a:lnTo>
                      <a:pt x="1804" y="3173"/>
                    </a:lnTo>
                    <a:cubicBezTo>
                      <a:pt x="1838" y="3242"/>
                      <a:pt x="1924" y="3276"/>
                      <a:pt x="2009" y="3276"/>
                    </a:cubicBezTo>
                    <a:cubicBezTo>
                      <a:pt x="2009" y="3276"/>
                      <a:pt x="2026" y="3293"/>
                      <a:pt x="2026" y="3293"/>
                    </a:cubicBezTo>
                    <a:cubicBezTo>
                      <a:pt x="2062" y="3363"/>
                      <a:pt x="2145" y="3410"/>
                      <a:pt x="2227" y="3410"/>
                    </a:cubicBezTo>
                    <a:cubicBezTo>
                      <a:pt x="2265" y="3410"/>
                      <a:pt x="2302" y="3400"/>
                      <a:pt x="2334" y="3378"/>
                    </a:cubicBezTo>
                    <a:cubicBezTo>
                      <a:pt x="2573" y="3208"/>
                      <a:pt x="2812" y="3037"/>
                      <a:pt x="3017" y="2832"/>
                    </a:cubicBezTo>
                    <a:cubicBezTo>
                      <a:pt x="3171" y="2746"/>
                      <a:pt x="3325" y="2661"/>
                      <a:pt x="3479" y="2575"/>
                    </a:cubicBezTo>
                    <a:cubicBezTo>
                      <a:pt x="3547" y="2541"/>
                      <a:pt x="3581" y="2456"/>
                      <a:pt x="3581" y="2387"/>
                    </a:cubicBezTo>
                    <a:cubicBezTo>
                      <a:pt x="3564" y="2217"/>
                      <a:pt x="3496" y="2046"/>
                      <a:pt x="3359" y="1943"/>
                    </a:cubicBezTo>
                    <a:cubicBezTo>
                      <a:pt x="3325" y="1915"/>
                      <a:pt x="3285" y="1901"/>
                      <a:pt x="3247" y="1901"/>
                    </a:cubicBezTo>
                    <a:cubicBezTo>
                      <a:pt x="3171" y="1901"/>
                      <a:pt x="3103" y="1955"/>
                      <a:pt x="3103" y="2046"/>
                    </a:cubicBezTo>
                    <a:cubicBezTo>
                      <a:pt x="3103" y="2097"/>
                      <a:pt x="3103" y="2131"/>
                      <a:pt x="3103" y="2165"/>
                    </a:cubicBezTo>
                    <a:cubicBezTo>
                      <a:pt x="3069" y="2165"/>
                      <a:pt x="3052" y="2182"/>
                      <a:pt x="3017" y="2200"/>
                    </a:cubicBezTo>
                    <a:cubicBezTo>
                      <a:pt x="2744" y="2370"/>
                      <a:pt x="2454" y="2507"/>
                      <a:pt x="2163" y="2661"/>
                    </a:cubicBezTo>
                    <a:cubicBezTo>
                      <a:pt x="2009" y="2387"/>
                      <a:pt x="1873" y="2114"/>
                      <a:pt x="1736" y="1841"/>
                    </a:cubicBezTo>
                    <a:cubicBezTo>
                      <a:pt x="1480" y="1260"/>
                      <a:pt x="1206" y="679"/>
                      <a:pt x="916" y="115"/>
                    </a:cubicBezTo>
                    <a:cubicBezTo>
                      <a:pt x="878" y="34"/>
                      <a:pt x="815" y="1"/>
                      <a:pt x="7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13"/>
              <p:cNvSpPr/>
              <p:nvPr/>
            </p:nvSpPr>
            <p:spPr>
              <a:xfrm rot="1291781">
                <a:off x="2575286" y="1955485"/>
                <a:ext cx="163243" cy="170894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3239" extrusionOk="0">
                    <a:moveTo>
                      <a:pt x="1282" y="624"/>
                    </a:moveTo>
                    <a:lnTo>
                      <a:pt x="1282" y="624"/>
                    </a:lnTo>
                    <a:cubicBezTo>
                      <a:pt x="1436" y="710"/>
                      <a:pt x="1555" y="812"/>
                      <a:pt x="1675" y="932"/>
                    </a:cubicBezTo>
                    <a:cubicBezTo>
                      <a:pt x="2051" y="1325"/>
                      <a:pt x="2256" y="1854"/>
                      <a:pt x="1983" y="2367"/>
                    </a:cubicBezTo>
                    <a:cubicBezTo>
                      <a:pt x="1846" y="2606"/>
                      <a:pt x="1705" y="2699"/>
                      <a:pt x="1569" y="2699"/>
                    </a:cubicBezTo>
                    <a:cubicBezTo>
                      <a:pt x="1297" y="2699"/>
                      <a:pt x="1043" y="2327"/>
                      <a:pt x="872" y="2008"/>
                    </a:cubicBezTo>
                    <a:cubicBezTo>
                      <a:pt x="752" y="1769"/>
                      <a:pt x="684" y="1530"/>
                      <a:pt x="616" y="1273"/>
                    </a:cubicBezTo>
                    <a:cubicBezTo>
                      <a:pt x="616" y="1120"/>
                      <a:pt x="650" y="949"/>
                      <a:pt x="701" y="795"/>
                    </a:cubicBezTo>
                    <a:lnTo>
                      <a:pt x="701" y="795"/>
                    </a:lnTo>
                    <a:cubicBezTo>
                      <a:pt x="684" y="1222"/>
                      <a:pt x="906" y="1632"/>
                      <a:pt x="1265" y="1854"/>
                    </a:cubicBezTo>
                    <a:cubicBezTo>
                      <a:pt x="1294" y="1877"/>
                      <a:pt x="1324" y="1887"/>
                      <a:pt x="1352" y="1887"/>
                    </a:cubicBezTo>
                    <a:cubicBezTo>
                      <a:pt x="1473" y="1887"/>
                      <a:pt x="1567" y="1709"/>
                      <a:pt x="1470" y="1598"/>
                    </a:cubicBezTo>
                    <a:cubicBezTo>
                      <a:pt x="1265" y="1376"/>
                      <a:pt x="957" y="880"/>
                      <a:pt x="1282" y="624"/>
                    </a:cubicBezTo>
                    <a:close/>
                    <a:moveTo>
                      <a:pt x="513" y="1"/>
                    </a:moveTo>
                    <a:cubicBezTo>
                      <a:pt x="445" y="1"/>
                      <a:pt x="376" y="43"/>
                      <a:pt x="308" y="163"/>
                    </a:cubicBezTo>
                    <a:cubicBezTo>
                      <a:pt x="206" y="368"/>
                      <a:pt x="171" y="607"/>
                      <a:pt x="206" y="846"/>
                    </a:cubicBezTo>
                    <a:cubicBezTo>
                      <a:pt x="1" y="1872"/>
                      <a:pt x="581" y="3238"/>
                      <a:pt x="1726" y="3238"/>
                    </a:cubicBezTo>
                    <a:cubicBezTo>
                      <a:pt x="2153" y="3238"/>
                      <a:pt x="2563" y="2999"/>
                      <a:pt x="2786" y="2606"/>
                    </a:cubicBezTo>
                    <a:cubicBezTo>
                      <a:pt x="3093" y="2111"/>
                      <a:pt x="2905" y="1496"/>
                      <a:pt x="2632" y="1034"/>
                    </a:cubicBezTo>
                    <a:cubicBezTo>
                      <a:pt x="2390" y="641"/>
                      <a:pt x="1933" y="100"/>
                      <a:pt x="1440" y="100"/>
                    </a:cubicBezTo>
                    <a:cubicBezTo>
                      <a:pt x="1377" y="100"/>
                      <a:pt x="1312" y="109"/>
                      <a:pt x="1248" y="129"/>
                    </a:cubicBezTo>
                    <a:cubicBezTo>
                      <a:pt x="1152" y="81"/>
                      <a:pt x="1050" y="60"/>
                      <a:pt x="949" y="60"/>
                    </a:cubicBezTo>
                    <a:cubicBezTo>
                      <a:pt x="871" y="60"/>
                      <a:pt x="793" y="72"/>
                      <a:pt x="718" y="95"/>
                    </a:cubicBezTo>
                    <a:cubicBezTo>
                      <a:pt x="650" y="43"/>
                      <a:pt x="581" y="1"/>
                      <a:pt x="5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3"/>
              <p:cNvSpPr/>
              <p:nvPr/>
            </p:nvSpPr>
            <p:spPr>
              <a:xfrm rot="1291781">
                <a:off x="2733421" y="1872046"/>
                <a:ext cx="165037" cy="233996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4435" extrusionOk="0">
                    <a:moveTo>
                      <a:pt x="1984" y="1"/>
                    </a:moveTo>
                    <a:cubicBezTo>
                      <a:pt x="1850" y="1"/>
                      <a:pt x="1723" y="113"/>
                      <a:pt x="1778" y="287"/>
                    </a:cubicBezTo>
                    <a:cubicBezTo>
                      <a:pt x="1846" y="492"/>
                      <a:pt x="1914" y="714"/>
                      <a:pt x="1966" y="919"/>
                    </a:cubicBezTo>
                    <a:cubicBezTo>
                      <a:pt x="1966" y="1603"/>
                      <a:pt x="2000" y="2286"/>
                      <a:pt x="2119" y="2953"/>
                    </a:cubicBezTo>
                    <a:cubicBezTo>
                      <a:pt x="1556" y="2508"/>
                      <a:pt x="992" y="2030"/>
                      <a:pt x="445" y="1552"/>
                    </a:cubicBezTo>
                    <a:cubicBezTo>
                      <a:pt x="398" y="1509"/>
                      <a:pt x="345" y="1491"/>
                      <a:pt x="294" y="1491"/>
                    </a:cubicBezTo>
                    <a:cubicBezTo>
                      <a:pt x="139" y="1491"/>
                      <a:pt x="1" y="1658"/>
                      <a:pt x="103" y="1825"/>
                    </a:cubicBezTo>
                    <a:cubicBezTo>
                      <a:pt x="35" y="1910"/>
                      <a:pt x="52" y="2030"/>
                      <a:pt x="120" y="2098"/>
                    </a:cubicBezTo>
                    <a:cubicBezTo>
                      <a:pt x="274" y="2235"/>
                      <a:pt x="411" y="2355"/>
                      <a:pt x="548" y="2491"/>
                    </a:cubicBezTo>
                    <a:cubicBezTo>
                      <a:pt x="804" y="2765"/>
                      <a:pt x="1077" y="3021"/>
                      <a:pt x="1368" y="3226"/>
                    </a:cubicBezTo>
                    <a:cubicBezTo>
                      <a:pt x="1795" y="3602"/>
                      <a:pt x="2222" y="3978"/>
                      <a:pt x="2683" y="4303"/>
                    </a:cubicBezTo>
                    <a:cubicBezTo>
                      <a:pt x="2683" y="4320"/>
                      <a:pt x="2700" y="4320"/>
                      <a:pt x="2700" y="4320"/>
                    </a:cubicBezTo>
                    <a:cubicBezTo>
                      <a:pt x="2750" y="4398"/>
                      <a:pt x="2830" y="4435"/>
                      <a:pt x="2907" y="4435"/>
                    </a:cubicBezTo>
                    <a:cubicBezTo>
                      <a:pt x="3015" y="4435"/>
                      <a:pt x="3118" y="4364"/>
                      <a:pt x="3128" y="4234"/>
                    </a:cubicBezTo>
                    <a:cubicBezTo>
                      <a:pt x="3128" y="2884"/>
                      <a:pt x="2888" y="1552"/>
                      <a:pt x="2461" y="270"/>
                    </a:cubicBezTo>
                    <a:cubicBezTo>
                      <a:pt x="2431" y="178"/>
                      <a:pt x="2331" y="114"/>
                      <a:pt x="2225" y="114"/>
                    </a:cubicBezTo>
                    <a:cubicBezTo>
                      <a:pt x="2212" y="114"/>
                      <a:pt x="2200" y="115"/>
                      <a:pt x="2188" y="116"/>
                    </a:cubicBezTo>
                    <a:cubicBezTo>
                      <a:pt x="2138" y="36"/>
                      <a:pt x="2060" y="1"/>
                      <a:pt x="1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13"/>
              <p:cNvSpPr/>
              <p:nvPr/>
            </p:nvSpPr>
            <p:spPr>
              <a:xfrm rot="1291781">
                <a:off x="2893702" y="1861438"/>
                <a:ext cx="195428" cy="255839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4849" extrusionOk="0">
                    <a:moveTo>
                      <a:pt x="1601" y="1"/>
                    </a:moveTo>
                    <a:cubicBezTo>
                      <a:pt x="1379" y="1"/>
                      <a:pt x="1174" y="189"/>
                      <a:pt x="1003" y="308"/>
                    </a:cubicBezTo>
                    <a:cubicBezTo>
                      <a:pt x="764" y="445"/>
                      <a:pt x="542" y="633"/>
                      <a:pt x="371" y="855"/>
                    </a:cubicBezTo>
                    <a:cubicBezTo>
                      <a:pt x="371" y="872"/>
                      <a:pt x="354" y="889"/>
                      <a:pt x="354" y="906"/>
                    </a:cubicBezTo>
                    <a:cubicBezTo>
                      <a:pt x="268" y="975"/>
                      <a:pt x="200" y="1026"/>
                      <a:pt x="115" y="1077"/>
                    </a:cubicBezTo>
                    <a:cubicBezTo>
                      <a:pt x="1" y="1176"/>
                      <a:pt x="111" y="1358"/>
                      <a:pt x="230" y="1358"/>
                    </a:cubicBezTo>
                    <a:cubicBezTo>
                      <a:pt x="255" y="1358"/>
                      <a:pt x="279" y="1351"/>
                      <a:pt x="302" y="1333"/>
                    </a:cubicBezTo>
                    <a:lnTo>
                      <a:pt x="337" y="1316"/>
                    </a:lnTo>
                    <a:cubicBezTo>
                      <a:pt x="935" y="2461"/>
                      <a:pt x="1601" y="3555"/>
                      <a:pt x="2319" y="4614"/>
                    </a:cubicBezTo>
                    <a:cubicBezTo>
                      <a:pt x="2370" y="4682"/>
                      <a:pt x="2455" y="4716"/>
                      <a:pt x="2541" y="4716"/>
                    </a:cubicBezTo>
                    <a:lnTo>
                      <a:pt x="2541" y="4734"/>
                    </a:lnTo>
                    <a:cubicBezTo>
                      <a:pt x="2583" y="4810"/>
                      <a:pt x="2660" y="4849"/>
                      <a:pt x="2737" y="4849"/>
                    </a:cubicBezTo>
                    <a:cubicBezTo>
                      <a:pt x="2814" y="4849"/>
                      <a:pt x="2891" y="4810"/>
                      <a:pt x="2934" y="4734"/>
                    </a:cubicBezTo>
                    <a:cubicBezTo>
                      <a:pt x="3019" y="4546"/>
                      <a:pt x="3122" y="4358"/>
                      <a:pt x="3207" y="4170"/>
                    </a:cubicBezTo>
                    <a:cubicBezTo>
                      <a:pt x="3310" y="4016"/>
                      <a:pt x="3395" y="3845"/>
                      <a:pt x="3463" y="3674"/>
                    </a:cubicBezTo>
                    <a:cubicBezTo>
                      <a:pt x="3532" y="3520"/>
                      <a:pt x="3600" y="3367"/>
                      <a:pt x="3651" y="3196"/>
                    </a:cubicBezTo>
                    <a:cubicBezTo>
                      <a:pt x="3703" y="3019"/>
                      <a:pt x="3559" y="2905"/>
                      <a:pt x="3415" y="2905"/>
                    </a:cubicBezTo>
                    <a:cubicBezTo>
                      <a:pt x="3322" y="2905"/>
                      <a:pt x="3230" y="2952"/>
                      <a:pt x="3190" y="3059"/>
                    </a:cubicBezTo>
                    <a:cubicBezTo>
                      <a:pt x="3070" y="3401"/>
                      <a:pt x="2900" y="3725"/>
                      <a:pt x="2712" y="4033"/>
                    </a:cubicBezTo>
                    <a:cubicBezTo>
                      <a:pt x="2524" y="3606"/>
                      <a:pt x="2319" y="3196"/>
                      <a:pt x="2114" y="2786"/>
                    </a:cubicBezTo>
                    <a:cubicBezTo>
                      <a:pt x="2182" y="2700"/>
                      <a:pt x="2250" y="2615"/>
                      <a:pt x="2319" y="2512"/>
                    </a:cubicBezTo>
                    <a:cubicBezTo>
                      <a:pt x="2404" y="2427"/>
                      <a:pt x="2438" y="2359"/>
                      <a:pt x="2507" y="2290"/>
                    </a:cubicBezTo>
                    <a:lnTo>
                      <a:pt x="2558" y="2222"/>
                    </a:lnTo>
                    <a:lnTo>
                      <a:pt x="2643" y="2136"/>
                    </a:lnTo>
                    <a:cubicBezTo>
                      <a:pt x="2778" y="1989"/>
                      <a:pt x="2648" y="1799"/>
                      <a:pt x="2495" y="1799"/>
                    </a:cubicBezTo>
                    <a:cubicBezTo>
                      <a:pt x="2454" y="1799"/>
                      <a:pt x="2410" y="1813"/>
                      <a:pt x="2370" y="1846"/>
                    </a:cubicBezTo>
                    <a:cubicBezTo>
                      <a:pt x="2344" y="1837"/>
                      <a:pt x="2319" y="1833"/>
                      <a:pt x="2293" y="1833"/>
                    </a:cubicBezTo>
                    <a:cubicBezTo>
                      <a:pt x="2267" y="1833"/>
                      <a:pt x="2242" y="1837"/>
                      <a:pt x="2216" y="1846"/>
                    </a:cubicBezTo>
                    <a:lnTo>
                      <a:pt x="2233" y="1829"/>
                    </a:lnTo>
                    <a:lnTo>
                      <a:pt x="2233" y="1829"/>
                    </a:lnTo>
                    <a:cubicBezTo>
                      <a:pt x="2028" y="1897"/>
                      <a:pt x="1977" y="2136"/>
                      <a:pt x="1874" y="2324"/>
                    </a:cubicBezTo>
                    <a:cubicBezTo>
                      <a:pt x="1601" y="1846"/>
                      <a:pt x="1311" y="1402"/>
                      <a:pt x="1003" y="957"/>
                    </a:cubicBezTo>
                    <a:lnTo>
                      <a:pt x="986" y="957"/>
                    </a:lnTo>
                    <a:cubicBezTo>
                      <a:pt x="1225" y="787"/>
                      <a:pt x="1464" y="633"/>
                      <a:pt x="1704" y="462"/>
                    </a:cubicBezTo>
                    <a:cubicBezTo>
                      <a:pt x="1806" y="394"/>
                      <a:pt x="1840" y="257"/>
                      <a:pt x="1772" y="172"/>
                    </a:cubicBezTo>
                    <a:cubicBezTo>
                      <a:pt x="1772" y="69"/>
                      <a:pt x="1686" y="1"/>
                      <a:pt x="1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9" name="Google Shape;749;p13"/>
          <p:cNvGrpSpPr/>
          <p:nvPr/>
        </p:nvGrpSpPr>
        <p:grpSpPr>
          <a:xfrm>
            <a:off x="6224526" y="531704"/>
            <a:ext cx="658021" cy="833001"/>
            <a:chOff x="6145536" y="1473170"/>
            <a:chExt cx="658021" cy="833001"/>
          </a:xfrm>
        </p:grpSpPr>
        <p:sp>
          <p:nvSpPr>
            <p:cNvPr id="750" name="Google Shape;750;p13"/>
            <p:cNvSpPr/>
            <p:nvPr/>
          </p:nvSpPr>
          <p:spPr>
            <a:xfrm rot="-796969">
              <a:off x="6298112" y="1768105"/>
              <a:ext cx="352890" cy="349862"/>
            </a:xfrm>
            <a:custGeom>
              <a:avLst/>
              <a:gdLst/>
              <a:ahLst/>
              <a:cxnLst/>
              <a:rect l="l" t="t" r="r" b="b"/>
              <a:pathLst>
                <a:path w="7459" h="7395" extrusionOk="0">
                  <a:moveTo>
                    <a:pt x="3311" y="0"/>
                  </a:moveTo>
                  <a:cubicBezTo>
                    <a:pt x="2927" y="0"/>
                    <a:pt x="2526" y="322"/>
                    <a:pt x="2696" y="741"/>
                  </a:cubicBezTo>
                  <a:cubicBezTo>
                    <a:pt x="2782" y="946"/>
                    <a:pt x="2884" y="1151"/>
                    <a:pt x="2970" y="1356"/>
                  </a:cubicBezTo>
                  <a:cubicBezTo>
                    <a:pt x="2884" y="1236"/>
                    <a:pt x="2799" y="1117"/>
                    <a:pt x="2713" y="997"/>
                  </a:cubicBezTo>
                  <a:cubicBezTo>
                    <a:pt x="2592" y="808"/>
                    <a:pt x="2418" y="729"/>
                    <a:pt x="2244" y="729"/>
                  </a:cubicBezTo>
                  <a:cubicBezTo>
                    <a:pt x="1854" y="729"/>
                    <a:pt x="1469" y="1129"/>
                    <a:pt x="1705" y="1578"/>
                  </a:cubicBezTo>
                  <a:cubicBezTo>
                    <a:pt x="2064" y="2296"/>
                    <a:pt x="2389" y="3013"/>
                    <a:pt x="2662" y="3748"/>
                  </a:cubicBezTo>
                  <a:cubicBezTo>
                    <a:pt x="2440" y="3423"/>
                    <a:pt x="2184" y="3133"/>
                    <a:pt x="1910" y="2842"/>
                  </a:cubicBezTo>
                  <a:cubicBezTo>
                    <a:pt x="1800" y="2732"/>
                    <a:pt x="1661" y="2684"/>
                    <a:pt x="1523" y="2684"/>
                  </a:cubicBezTo>
                  <a:cubicBezTo>
                    <a:pt x="1169" y="2684"/>
                    <a:pt x="818" y="3001"/>
                    <a:pt x="953" y="3406"/>
                  </a:cubicBezTo>
                  <a:cubicBezTo>
                    <a:pt x="953" y="3440"/>
                    <a:pt x="971" y="3475"/>
                    <a:pt x="988" y="3509"/>
                  </a:cubicBezTo>
                  <a:cubicBezTo>
                    <a:pt x="919" y="3406"/>
                    <a:pt x="851" y="3321"/>
                    <a:pt x="783" y="3218"/>
                  </a:cubicBezTo>
                  <a:cubicBezTo>
                    <a:pt x="690" y="3105"/>
                    <a:pt x="536" y="3044"/>
                    <a:pt x="391" y="3044"/>
                  </a:cubicBezTo>
                  <a:cubicBezTo>
                    <a:pt x="187" y="3044"/>
                    <a:pt x="1" y="3164"/>
                    <a:pt x="31" y="3423"/>
                  </a:cubicBezTo>
                  <a:cubicBezTo>
                    <a:pt x="99" y="4090"/>
                    <a:pt x="270" y="4739"/>
                    <a:pt x="543" y="5354"/>
                  </a:cubicBezTo>
                  <a:cubicBezTo>
                    <a:pt x="585" y="5452"/>
                    <a:pt x="667" y="5493"/>
                    <a:pt x="754" y="5493"/>
                  </a:cubicBezTo>
                  <a:cubicBezTo>
                    <a:pt x="879" y="5493"/>
                    <a:pt x="1016" y="5407"/>
                    <a:pt x="1056" y="5286"/>
                  </a:cubicBezTo>
                  <a:lnTo>
                    <a:pt x="1056" y="5269"/>
                  </a:lnTo>
                  <a:cubicBezTo>
                    <a:pt x="1056" y="5252"/>
                    <a:pt x="1056" y="5235"/>
                    <a:pt x="1056" y="5217"/>
                  </a:cubicBezTo>
                  <a:cubicBezTo>
                    <a:pt x="1415" y="5781"/>
                    <a:pt x="1756" y="6328"/>
                    <a:pt x="2115" y="6875"/>
                  </a:cubicBezTo>
                  <a:cubicBezTo>
                    <a:pt x="2221" y="7040"/>
                    <a:pt x="2380" y="7111"/>
                    <a:pt x="2537" y="7111"/>
                  </a:cubicBezTo>
                  <a:cubicBezTo>
                    <a:pt x="2835" y="7111"/>
                    <a:pt x="3128" y="6852"/>
                    <a:pt x="3038" y="6482"/>
                  </a:cubicBezTo>
                  <a:cubicBezTo>
                    <a:pt x="3004" y="6345"/>
                    <a:pt x="2970" y="6226"/>
                    <a:pt x="2935" y="6106"/>
                  </a:cubicBezTo>
                  <a:lnTo>
                    <a:pt x="2935" y="6106"/>
                  </a:lnTo>
                  <a:cubicBezTo>
                    <a:pt x="3192" y="6482"/>
                    <a:pt x="3465" y="6841"/>
                    <a:pt x="3738" y="7199"/>
                  </a:cubicBezTo>
                  <a:cubicBezTo>
                    <a:pt x="3848" y="7337"/>
                    <a:pt x="3978" y="7394"/>
                    <a:pt x="4107" y="7394"/>
                  </a:cubicBezTo>
                  <a:cubicBezTo>
                    <a:pt x="4443" y="7394"/>
                    <a:pt x="4774" y="7006"/>
                    <a:pt x="4712" y="6636"/>
                  </a:cubicBezTo>
                  <a:cubicBezTo>
                    <a:pt x="4695" y="6550"/>
                    <a:pt x="4661" y="6482"/>
                    <a:pt x="4644" y="6396"/>
                  </a:cubicBezTo>
                  <a:lnTo>
                    <a:pt x="4644" y="6396"/>
                  </a:lnTo>
                  <a:cubicBezTo>
                    <a:pt x="4781" y="6619"/>
                    <a:pt x="4935" y="6858"/>
                    <a:pt x="5071" y="7097"/>
                  </a:cubicBezTo>
                  <a:cubicBezTo>
                    <a:pt x="5188" y="7289"/>
                    <a:pt x="5370" y="7372"/>
                    <a:pt x="5552" y="7372"/>
                  </a:cubicBezTo>
                  <a:cubicBezTo>
                    <a:pt x="5904" y="7372"/>
                    <a:pt x="6254" y="7063"/>
                    <a:pt x="6131" y="6636"/>
                  </a:cubicBezTo>
                  <a:cubicBezTo>
                    <a:pt x="6028" y="6277"/>
                    <a:pt x="5926" y="5935"/>
                    <a:pt x="5823" y="5593"/>
                  </a:cubicBezTo>
                  <a:cubicBezTo>
                    <a:pt x="6165" y="5542"/>
                    <a:pt x="6472" y="5252"/>
                    <a:pt x="6319" y="4859"/>
                  </a:cubicBezTo>
                  <a:cubicBezTo>
                    <a:pt x="6113" y="4295"/>
                    <a:pt x="5891" y="3714"/>
                    <a:pt x="5686" y="3133"/>
                  </a:cubicBezTo>
                  <a:cubicBezTo>
                    <a:pt x="5994" y="3133"/>
                    <a:pt x="6250" y="2928"/>
                    <a:pt x="6319" y="2637"/>
                  </a:cubicBezTo>
                  <a:lnTo>
                    <a:pt x="6336" y="2637"/>
                  </a:lnTo>
                  <a:cubicBezTo>
                    <a:pt x="6443" y="2704"/>
                    <a:pt x="6549" y="2733"/>
                    <a:pt x="6648" y="2733"/>
                  </a:cubicBezTo>
                  <a:cubicBezTo>
                    <a:pt x="7135" y="2733"/>
                    <a:pt x="7459" y="2041"/>
                    <a:pt x="6934" y="1715"/>
                  </a:cubicBezTo>
                  <a:cubicBezTo>
                    <a:pt x="6592" y="1458"/>
                    <a:pt x="6267" y="1168"/>
                    <a:pt x="5891" y="946"/>
                  </a:cubicBezTo>
                  <a:cubicBezTo>
                    <a:pt x="5801" y="895"/>
                    <a:pt x="5700" y="871"/>
                    <a:pt x="5599" y="871"/>
                  </a:cubicBezTo>
                  <a:cubicBezTo>
                    <a:pt x="5393" y="871"/>
                    <a:pt x="5186" y="973"/>
                    <a:pt x="5071" y="1168"/>
                  </a:cubicBezTo>
                  <a:cubicBezTo>
                    <a:pt x="5003" y="1305"/>
                    <a:pt x="4969" y="1441"/>
                    <a:pt x="4935" y="1595"/>
                  </a:cubicBezTo>
                  <a:lnTo>
                    <a:pt x="4712" y="1561"/>
                  </a:lnTo>
                  <a:cubicBezTo>
                    <a:pt x="4644" y="1561"/>
                    <a:pt x="4576" y="1561"/>
                    <a:pt x="4524" y="1595"/>
                  </a:cubicBezTo>
                  <a:cubicBezTo>
                    <a:pt x="4285" y="1151"/>
                    <a:pt x="4046" y="707"/>
                    <a:pt x="3807" y="280"/>
                  </a:cubicBezTo>
                  <a:cubicBezTo>
                    <a:pt x="3697" y="84"/>
                    <a:pt x="3506" y="0"/>
                    <a:pt x="3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1" name="Google Shape;751;p13"/>
            <p:cNvGrpSpPr/>
            <p:nvPr/>
          </p:nvGrpSpPr>
          <p:grpSpPr>
            <a:xfrm>
              <a:off x="6145536" y="1473170"/>
              <a:ext cx="658021" cy="833001"/>
              <a:chOff x="6145536" y="1473170"/>
              <a:chExt cx="658021" cy="833001"/>
            </a:xfrm>
          </p:grpSpPr>
          <p:grpSp>
            <p:nvGrpSpPr>
              <p:cNvPr id="752" name="Google Shape;752;p13"/>
              <p:cNvGrpSpPr/>
              <p:nvPr/>
            </p:nvGrpSpPr>
            <p:grpSpPr>
              <a:xfrm>
                <a:off x="6145536" y="1473170"/>
                <a:ext cx="560745" cy="833001"/>
                <a:chOff x="6145536" y="1473170"/>
                <a:chExt cx="560745" cy="833001"/>
              </a:xfrm>
            </p:grpSpPr>
            <p:sp>
              <p:nvSpPr>
                <p:cNvPr id="753" name="Google Shape;753;p13"/>
                <p:cNvSpPr/>
                <p:nvPr/>
              </p:nvSpPr>
              <p:spPr>
                <a:xfrm rot="-796969">
                  <a:off x="6276857" y="1514362"/>
                  <a:ext cx="394240" cy="306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3" h="6476" extrusionOk="0">
                      <a:moveTo>
                        <a:pt x="5148" y="1"/>
                      </a:moveTo>
                      <a:cubicBezTo>
                        <a:pt x="4257" y="1"/>
                        <a:pt x="2958" y="1208"/>
                        <a:pt x="2625" y="1630"/>
                      </a:cubicBezTo>
                      <a:cubicBezTo>
                        <a:pt x="1344" y="3184"/>
                        <a:pt x="1600" y="5218"/>
                        <a:pt x="3428" y="6175"/>
                      </a:cubicBezTo>
                      <a:cubicBezTo>
                        <a:pt x="3834" y="6382"/>
                        <a:pt x="4249" y="6475"/>
                        <a:pt x="4655" y="6475"/>
                      </a:cubicBezTo>
                      <a:cubicBezTo>
                        <a:pt x="5856" y="6475"/>
                        <a:pt x="6971" y="5654"/>
                        <a:pt x="7495" y="4517"/>
                      </a:cubicBezTo>
                      <a:cubicBezTo>
                        <a:pt x="8332" y="2638"/>
                        <a:pt x="7034" y="1015"/>
                        <a:pt x="5291" y="382"/>
                      </a:cubicBezTo>
                      <a:cubicBezTo>
                        <a:pt x="5277" y="377"/>
                        <a:pt x="5263" y="375"/>
                        <a:pt x="5251" y="375"/>
                      </a:cubicBezTo>
                      <a:cubicBezTo>
                        <a:pt x="5142" y="375"/>
                        <a:pt x="5102" y="557"/>
                        <a:pt x="5240" y="587"/>
                      </a:cubicBezTo>
                      <a:cubicBezTo>
                        <a:pt x="6846" y="1185"/>
                        <a:pt x="7905" y="2518"/>
                        <a:pt x="7324" y="4278"/>
                      </a:cubicBezTo>
                      <a:cubicBezTo>
                        <a:pt x="6941" y="5456"/>
                        <a:pt x="5838" y="6222"/>
                        <a:pt x="4643" y="6222"/>
                      </a:cubicBezTo>
                      <a:cubicBezTo>
                        <a:pt x="4400" y="6222"/>
                        <a:pt x="4153" y="6190"/>
                        <a:pt x="3907" y="6123"/>
                      </a:cubicBezTo>
                      <a:cubicBezTo>
                        <a:pt x="0" y="5007"/>
                        <a:pt x="2991" y="229"/>
                        <a:pt x="5074" y="229"/>
                      </a:cubicBezTo>
                      <a:cubicBezTo>
                        <a:pt x="5351" y="229"/>
                        <a:pt x="5611" y="314"/>
                        <a:pt x="5838" y="502"/>
                      </a:cubicBezTo>
                      <a:cubicBezTo>
                        <a:pt x="5838" y="502"/>
                        <a:pt x="5855" y="485"/>
                        <a:pt x="5855" y="485"/>
                      </a:cubicBezTo>
                      <a:cubicBezTo>
                        <a:pt x="5700" y="137"/>
                        <a:pt x="5447" y="1"/>
                        <a:pt x="51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4" name="Google Shape;754;p13"/>
                <p:cNvSpPr/>
                <p:nvPr/>
              </p:nvSpPr>
              <p:spPr>
                <a:xfrm rot="-796969">
                  <a:off x="6431216" y="1679346"/>
                  <a:ext cx="146710" cy="7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1" h="1568" extrusionOk="0">
                      <a:moveTo>
                        <a:pt x="100" y="0"/>
                      </a:moveTo>
                      <a:cubicBezTo>
                        <a:pt x="52" y="0"/>
                        <a:pt x="1" y="31"/>
                        <a:pt x="10" y="89"/>
                      </a:cubicBezTo>
                      <a:cubicBezTo>
                        <a:pt x="79" y="960"/>
                        <a:pt x="831" y="1405"/>
                        <a:pt x="1634" y="1541"/>
                      </a:cubicBezTo>
                      <a:cubicBezTo>
                        <a:pt x="1717" y="1552"/>
                        <a:pt x="1890" y="1567"/>
                        <a:pt x="2087" y="1567"/>
                      </a:cubicBezTo>
                      <a:cubicBezTo>
                        <a:pt x="2533" y="1567"/>
                        <a:pt x="3101" y="1489"/>
                        <a:pt x="3018" y="1097"/>
                      </a:cubicBezTo>
                      <a:cubicBezTo>
                        <a:pt x="3007" y="1056"/>
                        <a:pt x="2972" y="1033"/>
                        <a:pt x="2938" y="1033"/>
                      </a:cubicBezTo>
                      <a:cubicBezTo>
                        <a:pt x="2916" y="1033"/>
                        <a:pt x="2894" y="1043"/>
                        <a:pt x="2881" y="1063"/>
                      </a:cubicBezTo>
                      <a:cubicBezTo>
                        <a:pt x="2771" y="1293"/>
                        <a:pt x="2455" y="1353"/>
                        <a:pt x="2151" y="1353"/>
                      </a:cubicBezTo>
                      <a:cubicBezTo>
                        <a:pt x="1936" y="1353"/>
                        <a:pt x="1727" y="1323"/>
                        <a:pt x="1599" y="1302"/>
                      </a:cubicBezTo>
                      <a:cubicBezTo>
                        <a:pt x="899" y="1183"/>
                        <a:pt x="267" y="790"/>
                        <a:pt x="181" y="55"/>
                      </a:cubicBezTo>
                      <a:cubicBezTo>
                        <a:pt x="174" y="18"/>
                        <a:pt x="138" y="0"/>
                        <a:pt x="1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" name="Google Shape;755;p13"/>
                <p:cNvSpPr/>
                <p:nvPr/>
              </p:nvSpPr>
              <p:spPr>
                <a:xfrm rot="-796969">
                  <a:off x="6460805" y="1641895"/>
                  <a:ext cx="25027" cy="4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958" extrusionOk="0">
                      <a:moveTo>
                        <a:pt x="455" y="1"/>
                      </a:moveTo>
                      <a:cubicBezTo>
                        <a:pt x="437" y="1"/>
                        <a:pt x="417" y="9"/>
                        <a:pt x="397" y="29"/>
                      </a:cubicBezTo>
                      <a:cubicBezTo>
                        <a:pt x="328" y="115"/>
                        <a:pt x="277" y="200"/>
                        <a:pt x="243" y="303"/>
                      </a:cubicBezTo>
                      <a:cubicBezTo>
                        <a:pt x="158" y="490"/>
                        <a:pt x="89" y="661"/>
                        <a:pt x="21" y="866"/>
                      </a:cubicBezTo>
                      <a:cubicBezTo>
                        <a:pt x="0" y="918"/>
                        <a:pt x="49" y="957"/>
                        <a:pt x="98" y="957"/>
                      </a:cubicBezTo>
                      <a:cubicBezTo>
                        <a:pt x="129" y="957"/>
                        <a:pt x="161" y="941"/>
                        <a:pt x="175" y="901"/>
                      </a:cubicBezTo>
                      <a:cubicBezTo>
                        <a:pt x="243" y="713"/>
                        <a:pt x="328" y="542"/>
                        <a:pt x="414" y="354"/>
                      </a:cubicBezTo>
                      <a:cubicBezTo>
                        <a:pt x="465" y="285"/>
                        <a:pt x="499" y="200"/>
                        <a:pt x="516" y="97"/>
                      </a:cubicBezTo>
                      <a:cubicBezTo>
                        <a:pt x="529" y="49"/>
                        <a:pt x="498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6" name="Google Shape;756;p13"/>
                <p:cNvSpPr/>
                <p:nvPr/>
              </p:nvSpPr>
              <p:spPr>
                <a:xfrm rot="-796969">
                  <a:off x="6246700" y="1764622"/>
                  <a:ext cx="409805" cy="481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2" h="10167" extrusionOk="0">
                      <a:moveTo>
                        <a:pt x="1030" y="8874"/>
                      </a:moveTo>
                      <a:cubicBezTo>
                        <a:pt x="1384" y="8874"/>
                        <a:pt x="1831" y="9084"/>
                        <a:pt x="2104" y="9215"/>
                      </a:cubicBezTo>
                      <a:cubicBezTo>
                        <a:pt x="1968" y="9557"/>
                        <a:pt x="1882" y="9813"/>
                        <a:pt x="1848" y="9899"/>
                      </a:cubicBezTo>
                      <a:cubicBezTo>
                        <a:pt x="1825" y="9967"/>
                        <a:pt x="1715" y="9992"/>
                        <a:pt x="1573" y="9992"/>
                      </a:cubicBezTo>
                      <a:cubicBezTo>
                        <a:pt x="1290" y="9992"/>
                        <a:pt x="880" y="9893"/>
                        <a:pt x="789" y="9847"/>
                      </a:cubicBezTo>
                      <a:cubicBezTo>
                        <a:pt x="567" y="9745"/>
                        <a:pt x="447" y="9506"/>
                        <a:pt x="515" y="9266"/>
                      </a:cubicBezTo>
                      <a:cubicBezTo>
                        <a:pt x="585" y="8974"/>
                        <a:pt x="785" y="8874"/>
                        <a:pt x="1030" y="8874"/>
                      </a:cubicBezTo>
                      <a:close/>
                      <a:moveTo>
                        <a:pt x="4326" y="1"/>
                      </a:moveTo>
                      <a:cubicBezTo>
                        <a:pt x="4305" y="1"/>
                        <a:pt x="4285" y="12"/>
                        <a:pt x="4274" y="40"/>
                      </a:cubicBezTo>
                      <a:cubicBezTo>
                        <a:pt x="3317" y="2022"/>
                        <a:pt x="2309" y="3970"/>
                        <a:pt x="1370" y="5952"/>
                      </a:cubicBezTo>
                      <a:cubicBezTo>
                        <a:pt x="1353" y="6003"/>
                        <a:pt x="1370" y="6071"/>
                        <a:pt x="1421" y="6105"/>
                      </a:cubicBezTo>
                      <a:cubicBezTo>
                        <a:pt x="1882" y="6430"/>
                        <a:pt x="2395" y="6720"/>
                        <a:pt x="2907" y="6960"/>
                      </a:cubicBezTo>
                      <a:cubicBezTo>
                        <a:pt x="2805" y="7387"/>
                        <a:pt x="2446" y="8327"/>
                        <a:pt x="2173" y="9027"/>
                      </a:cubicBezTo>
                      <a:cubicBezTo>
                        <a:pt x="1874" y="8834"/>
                        <a:pt x="1462" y="8672"/>
                        <a:pt x="1091" y="8672"/>
                      </a:cubicBezTo>
                      <a:cubicBezTo>
                        <a:pt x="740" y="8672"/>
                        <a:pt x="426" y="8817"/>
                        <a:pt x="276" y="9215"/>
                      </a:cubicBezTo>
                      <a:cubicBezTo>
                        <a:pt x="0" y="9963"/>
                        <a:pt x="824" y="10167"/>
                        <a:pt x="1461" y="10167"/>
                      </a:cubicBezTo>
                      <a:cubicBezTo>
                        <a:pt x="1653" y="10167"/>
                        <a:pt x="1828" y="10148"/>
                        <a:pt x="1951" y="10121"/>
                      </a:cubicBezTo>
                      <a:cubicBezTo>
                        <a:pt x="1985" y="10104"/>
                        <a:pt x="2019" y="10086"/>
                        <a:pt x="2036" y="10035"/>
                      </a:cubicBezTo>
                      <a:cubicBezTo>
                        <a:pt x="2053" y="9950"/>
                        <a:pt x="2173" y="9659"/>
                        <a:pt x="2309" y="9283"/>
                      </a:cubicBezTo>
                      <a:cubicBezTo>
                        <a:pt x="2344" y="9266"/>
                        <a:pt x="2378" y="9215"/>
                        <a:pt x="2344" y="9181"/>
                      </a:cubicBezTo>
                      <a:cubicBezTo>
                        <a:pt x="2617" y="8463"/>
                        <a:pt x="2959" y="7506"/>
                        <a:pt x="3027" y="7011"/>
                      </a:cubicBezTo>
                      <a:cubicBezTo>
                        <a:pt x="4480" y="7638"/>
                        <a:pt x="6057" y="7964"/>
                        <a:pt x="7647" y="7964"/>
                      </a:cubicBezTo>
                      <a:cubicBezTo>
                        <a:pt x="7832" y="7964"/>
                        <a:pt x="8018" y="7960"/>
                        <a:pt x="8204" y="7951"/>
                      </a:cubicBezTo>
                      <a:cubicBezTo>
                        <a:pt x="8272" y="7951"/>
                        <a:pt x="8324" y="7899"/>
                        <a:pt x="8324" y="7848"/>
                      </a:cubicBezTo>
                      <a:cubicBezTo>
                        <a:pt x="8324" y="6464"/>
                        <a:pt x="8324" y="5097"/>
                        <a:pt x="8426" y="3730"/>
                      </a:cubicBezTo>
                      <a:cubicBezTo>
                        <a:pt x="8443" y="3527"/>
                        <a:pt x="8460" y="1304"/>
                        <a:pt x="8527" y="1304"/>
                      </a:cubicBezTo>
                      <a:cubicBezTo>
                        <a:pt x="8528" y="1304"/>
                        <a:pt x="8528" y="1304"/>
                        <a:pt x="8529" y="1304"/>
                      </a:cubicBezTo>
                      <a:cubicBezTo>
                        <a:pt x="8533" y="1305"/>
                        <a:pt x="8537" y="1306"/>
                        <a:pt x="8541" y="1306"/>
                      </a:cubicBezTo>
                      <a:cubicBezTo>
                        <a:pt x="8605" y="1306"/>
                        <a:pt x="8661" y="1182"/>
                        <a:pt x="8597" y="1133"/>
                      </a:cubicBezTo>
                      <a:lnTo>
                        <a:pt x="8529" y="1099"/>
                      </a:lnTo>
                      <a:cubicBezTo>
                        <a:pt x="8512" y="1091"/>
                        <a:pt x="8495" y="1086"/>
                        <a:pt x="8480" y="1086"/>
                      </a:cubicBezTo>
                      <a:cubicBezTo>
                        <a:pt x="8465" y="1086"/>
                        <a:pt x="8452" y="1091"/>
                        <a:pt x="8443" y="1099"/>
                      </a:cubicBezTo>
                      <a:cubicBezTo>
                        <a:pt x="7965" y="1355"/>
                        <a:pt x="8187" y="2654"/>
                        <a:pt x="8204" y="3064"/>
                      </a:cubicBezTo>
                      <a:cubicBezTo>
                        <a:pt x="8221" y="3901"/>
                        <a:pt x="8136" y="4721"/>
                        <a:pt x="8119" y="5559"/>
                      </a:cubicBezTo>
                      <a:cubicBezTo>
                        <a:pt x="8102" y="6003"/>
                        <a:pt x="8102" y="6464"/>
                        <a:pt x="8102" y="6926"/>
                      </a:cubicBezTo>
                      <a:cubicBezTo>
                        <a:pt x="8102" y="7603"/>
                        <a:pt x="7932" y="7721"/>
                        <a:pt x="7448" y="7721"/>
                      </a:cubicBezTo>
                      <a:cubicBezTo>
                        <a:pt x="7358" y="7721"/>
                        <a:pt x="7257" y="7717"/>
                        <a:pt x="7145" y="7711"/>
                      </a:cubicBezTo>
                      <a:cubicBezTo>
                        <a:pt x="5727" y="7660"/>
                        <a:pt x="4326" y="7319"/>
                        <a:pt x="3027" y="6738"/>
                      </a:cubicBezTo>
                      <a:cubicBezTo>
                        <a:pt x="3027" y="6703"/>
                        <a:pt x="2993" y="6669"/>
                        <a:pt x="2976" y="6669"/>
                      </a:cubicBezTo>
                      <a:cubicBezTo>
                        <a:pt x="2967" y="6665"/>
                        <a:pt x="2959" y="6663"/>
                        <a:pt x="2952" y="6663"/>
                      </a:cubicBezTo>
                      <a:cubicBezTo>
                        <a:pt x="2934" y="6663"/>
                        <a:pt x="2924" y="6678"/>
                        <a:pt x="2924" y="6703"/>
                      </a:cubicBezTo>
                      <a:cubicBezTo>
                        <a:pt x="2549" y="6515"/>
                        <a:pt x="2173" y="6328"/>
                        <a:pt x="1814" y="6105"/>
                      </a:cubicBezTo>
                      <a:cubicBezTo>
                        <a:pt x="1404" y="5849"/>
                        <a:pt x="4138" y="706"/>
                        <a:pt x="4394" y="108"/>
                      </a:cubicBezTo>
                      <a:cubicBezTo>
                        <a:pt x="4417" y="50"/>
                        <a:pt x="4370" y="1"/>
                        <a:pt x="4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" name="Google Shape;757;p13"/>
                <p:cNvSpPr/>
                <p:nvPr/>
              </p:nvSpPr>
              <p:spPr>
                <a:xfrm rot="-796969">
                  <a:off x="6151644" y="1797100"/>
                  <a:ext cx="234472" cy="8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6" h="1701" extrusionOk="0">
                      <a:moveTo>
                        <a:pt x="1360" y="0"/>
                      </a:moveTo>
                      <a:cubicBezTo>
                        <a:pt x="1106" y="0"/>
                        <a:pt x="853" y="217"/>
                        <a:pt x="786" y="505"/>
                      </a:cubicBezTo>
                      <a:cubicBezTo>
                        <a:pt x="774" y="554"/>
                        <a:pt x="814" y="594"/>
                        <a:pt x="851" y="594"/>
                      </a:cubicBezTo>
                      <a:cubicBezTo>
                        <a:pt x="865" y="594"/>
                        <a:pt x="879" y="587"/>
                        <a:pt x="889" y="573"/>
                      </a:cubicBezTo>
                      <a:cubicBezTo>
                        <a:pt x="1039" y="422"/>
                        <a:pt x="1205" y="217"/>
                        <a:pt x="1371" y="217"/>
                      </a:cubicBezTo>
                      <a:cubicBezTo>
                        <a:pt x="1450" y="217"/>
                        <a:pt x="1529" y="264"/>
                        <a:pt x="1606" y="385"/>
                      </a:cubicBezTo>
                      <a:cubicBezTo>
                        <a:pt x="1777" y="675"/>
                        <a:pt x="1743" y="1051"/>
                        <a:pt x="1487" y="1273"/>
                      </a:cubicBezTo>
                      <a:cubicBezTo>
                        <a:pt x="1343" y="1417"/>
                        <a:pt x="1116" y="1502"/>
                        <a:pt x="899" y="1502"/>
                      </a:cubicBezTo>
                      <a:cubicBezTo>
                        <a:pt x="676" y="1502"/>
                        <a:pt x="463" y="1413"/>
                        <a:pt x="359" y="1205"/>
                      </a:cubicBezTo>
                      <a:cubicBezTo>
                        <a:pt x="154" y="795"/>
                        <a:pt x="462" y="419"/>
                        <a:pt x="769" y="231"/>
                      </a:cubicBezTo>
                      <a:cubicBezTo>
                        <a:pt x="828" y="202"/>
                        <a:pt x="798" y="122"/>
                        <a:pt x="745" y="122"/>
                      </a:cubicBezTo>
                      <a:cubicBezTo>
                        <a:pt x="737" y="122"/>
                        <a:pt x="727" y="124"/>
                        <a:pt x="718" y="129"/>
                      </a:cubicBezTo>
                      <a:cubicBezTo>
                        <a:pt x="239" y="300"/>
                        <a:pt x="0" y="829"/>
                        <a:pt x="205" y="1308"/>
                      </a:cubicBezTo>
                      <a:cubicBezTo>
                        <a:pt x="333" y="1582"/>
                        <a:pt x="609" y="1700"/>
                        <a:pt x="900" y="1700"/>
                      </a:cubicBezTo>
                      <a:cubicBezTo>
                        <a:pt x="1152" y="1700"/>
                        <a:pt x="1416" y="1612"/>
                        <a:pt x="1606" y="1461"/>
                      </a:cubicBezTo>
                      <a:cubicBezTo>
                        <a:pt x="1828" y="1256"/>
                        <a:pt x="1948" y="949"/>
                        <a:pt x="1914" y="658"/>
                      </a:cubicBezTo>
                      <a:lnTo>
                        <a:pt x="1914" y="641"/>
                      </a:lnTo>
                      <a:cubicBezTo>
                        <a:pt x="1965" y="675"/>
                        <a:pt x="2016" y="710"/>
                        <a:pt x="2016" y="710"/>
                      </a:cubicBezTo>
                      <a:lnTo>
                        <a:pt x="2341" y="710"/>
                      </a:lnTo>
                      <a:cubicBezTo>
                        <a:pt x="2666" y="710"/>
                        <a:pt x="2990" y="693"/>
                        <a:pt x="3315" y="675"/>
                      </a:cubicBezTo>
                      <a:cubicBezTo>
                        <a:pt x="3347" y="674"/>
                        <a:pt x="3381" y="674"/>
                        <a:pt x="3416" y="674"/>
                      </a:cubicBezTo>
                      <a:cubicBezTo>
                        <a:pt x="3648" y="674"/>
                        <a:pt x="3923" y="697"/>
                        <a:pt x="4189" y="697"/>
                      </a:cubicBezTo>
                      <a:cubicBezTo>
                        <a:pt x="4445" y="697"/>
                        <a:pt x="4692" y="676"/>
                        <a:pt x="4887" y="590"/>
                      </a:cubicBezTo>
                      <a:cubicBezTo>
                        <a:pt x="4955" y="556"/>
                        <a:pt x="4921" y="470"/>
                        <a:pt x="4870" y="436"/>
                      </a:cubicBezTo>
                      <a:cubicBezTo>
                        <a:pt x="4757" y="417"/>
                        <a:pt x="4640" y="404"/>
                        <a:pt x="4523" y="404"/>
                      </a:cubicBezTo>
                      <a:cubicBezTo>
                        <a:pt x="4426" y="404"/>
                        <a:pt x="4330" y="413"/>
                        <a:pt x="4238" y="436"/>
                      </a:cubicBezTo>
                      <a:cubicBezTo>
                        <a:pt x="3845" y="436"/>
                        <a:pt x="3469" y="453"/>
                        <a:pt x="3093" y="470"/>
                      </a:cubicBezTo>
                      <a:cubicBezTo>
                        <a:pt x="3065" y="472"/>
                        <a:pt x="3034" y="473"/>
                        <a:pt x="3000" y="473"/>
                      </a:cubicBezTo>
                      <a:cubicBezTo>
                        <a:pt x="2864" y="473"/>
                        <a:pt x="2679" y="462"/>
                        <a:pt x="2495" y="462"/>
                      </a:cubicBezTo>
                      <a:cubicBezTo>
                        <a:pt x="2264" y="462"/>
                        <a:pt x="2033" y="479"/>
                        <a:pt x="1897" y="556"/>
                      </a:cubicBezTo>
                      <a:cubicBezTo>
                        <a:pt x="1863" y="436"/>
                        <a:pt x="1828" y="317"/>
                        <a:pt x="1743" y="214"/>
                      </a:cubicBezTo>
                      <a:cubicBezTo>
                        <a:pt x="1635" y="64"/>
                        <a:pt x="1497" y="0"/>
                        <a:pt x="13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" name="Google Shape;758;p13"/>
                <p:cNvSpPr/>
                <p:nvPr/>
              </p:nvSpPr>
              <p:spPr>
                <a:xfrm rot="-796969">
                  <a:off x="6483814" y="2117787"/>
                  <a:ext cx="98264" cy="179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7" h="3794" extrusionOk="0">
                      <a:moveTo>
                        <a:pt x="667" y="2359"/>
                      </a:moveTo>
                      <a:cubicBezTo>
                        <a:pt x="992" y="2410"/>
                        <a:pt x="1334" y="2410"/>
                        <a:pt x="1556" y="2700"/>
                      </a:cubicBezTo>
                      <a:cubicBezTo>
                        <a:pt x="1709" y="2939"/>
                        <a:pt x="1658" y="3247"/>
                        <a:pt x="1453" y="3435"/>
                      </a:cubicBezTo>
                      <a:cubicBezTo>
                        <a:pt x="1344" y="3545"/>
                        <a:pt x="1210" y="3586"/>
                        <a:pt x="1070" y="3586"/>
                      </a:cubicBezTo>
                      <a:cubicBezTo>
                        <a:pt x="839" y="3586"/>
                        <a:pt x="592" y="3473"/>
                        <a:pt x="411" y="3367"/>
                      </a:cubicBezTo>
                      <a:cubicBezTo>
                        <a:pt x="206" y="3247"/>
                        <a:pt x="240" y="3298"/>
                        <a:pt x="343" y="3110"/>
                      </a:cubicBezTo>
                      <a:cubicBezTo>
                        <a:pt x="394" y="2991"/>
                        <a:pt x="445" y="2871"/>
                        <a:pt x="496" y="2752"/>
                      </a:cubicBezTo>
                      <a:cubicBezTo>
                        <a:pt x="548" y="2615"/>
                        <a:pt x="616" y="2495"/>
                        <a:pt x="667" y="2359"/>
                      </a:cubicBezTo>
                      <a:close/>
                      <a:moveTo>
                        <a:pt x="1436" y="1"/>
                      </a:moveTo>
                      <a:cubicBezTo>
                        <a:pt x="1402" y="1"/>
                        <a:pt x="1368" y="52"/>
                        <a:pt x="1351" y="86"/>
                      </a:cubicBezTo>
                      <a:cubicBezTo>
                        <a:pt x="1351" y="98"/>
                        <a:pt x="1368" y="110"/>
                        <a:pt x="1378" y="110"/>
                      </a:cubicBezTo>
                      <a:cubicBezTo>
                        <a:pt x="1382" y="110"/>
                        <a:pt x="1385" y="108"/>
                        <a:pt x="1385" y="103"/>
                      </a:cubicBezTo>
                      <a:cubicBezTo>
                        <a:pt x="1398" y="85"/>
                        <a:pt x="1405" y="77"/>
                        <a:pt x="1406" y="77"/>
                      </a:cubicBezTo>
                      <a:lnTo>
                        <a:pt x="1406" y="77"/>
                      </a:lnTo>
                      <a:cubicBezTo>
                        <a:pt x="1416" y="77"/>
                        <a:pt x="1277" y="319"/>
                        <a:pt x="1248" y="377"/>
                      </a:cubicBezTo>
                      <a:cubicBezTo>
                        <a:pt x="1129" y="684"/>
                        <a:pt x="1009" y="992"/>
                        <a:pt x="889" y="1299"/>
                      </a:cubicBezTo>
                      <a:cubicBezTo>
                        <a:pt x="770" y="1590"/>
                        <a:pt x="650" y="1897"/>
                        <a:pt x="513" y="2205"/>
                      </a:cubicBezTo>
                      <a:cubicBezTo>
                        <a:pt x="496" y="2222"/>
                        <a:pt x="496" y="2239"/>
                        <a:pt x="496" y="2256"/>
                      </a:cubicBezTo>
                      <a:cubicBezTo>
                        <a:pt x="360" y="2598"/>
                        <a:pt x="206" y="2922"/>
                        <a:pt x="18" y="3230"/>
                      </a:cubicBezTo>
                      <a:cubicBezTo>
                        <a:pt x="1" y="3281"/>
                        <a:pt x="1" y="3332"/>
                        <a:pt x="35" y="3367"/>
                      </a:cubicBezTo>
                      <a:cubicBezTo>
                        <a:pt x="311" y="3585"/>
                        <a:pt x="735" y="3794"/>
                        <a:pt x="1110" y="3794"/>
                      </a:cubicBezTo>
                      <a:cubicBezTo>
                        <a:pt x="1408" y="3794"/>
                        <a:pt x="1676" y="3662"/>
                        <a:pt x="1812" y="3298"/>
                      </a:cubicBezTo>
                      <a:cubicBezTo>
                        <a:pt x="2076" y="2621"/>
                        <a:pt x="1431" y="2152"/>
                        <a:pt x="817" y="2152"/>
                      </a:cubicBezTo>
                      <a:cubicBezTo>
                        <a:pt x="795" y="2152"/>
                        <a:pt x="774" y="2152"/>
                        <a:pt x="753" y="2154"/>
                      </a:cubicBezTo>
                      <a:cubicBezTo>
                        <a:pt x="906" y="1778"/>
                        <a:pt x="1060" y="1385"/>
                        <a:pt x="1197" y="1009"/>
                      </a:cubicBezTo>
                      <a:cubicBezTo>
                        <a:pt x="1316" y="718"/>
                        <a:pt x="1504" y="325"/>
                        <a:pt x="1453" y="18"/>
                      </a:cubicBezTo>
                      <a:cubicBezTo>
                        <a:pt x="1453" y="1"/>
                        <a:pt x="1453" y="1"/>
                        <a:pt x="1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" name="Google Shape;759;p13"/>
                <p:cNvSpPr/>
                <p:nvPr/>
              </p:nvSpPr>
              <p:spPr>
                <a:xfrm rot="-796969">
                  <a:off x="6520430" y="1644883"/>
                  <a:ext cx="25027" cy="4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958" extrusionOk="0">
                      <a:moveTo>
                        <a:pt x="455" y="1"/>
                      </a:moveTo>
                      <a:cubicBezTo>
                        <a:pt x="437" y="1"/>
                        <a:pt x="417" y="9"/>
                        <a:pt x="397" y="29"/>
                      </a:cubicBezTo>
                      <a:cubicBezTo>
                        <a:pt x="328" y="115"/>
                        <a:pt x="277" y="200"/>
                        <a:pt x="243" y="303"/>
                      </a:cubicBezTo>
                      <a:cubicBezTo>
                        <a:pt x="158" y="490"/>
                        <a:pt x="89" y="661"/>
                        <a:pt x="21" y="866"/>
                      </a:cubicBezTo>
                      <a:cubicBezTo>
                        <a:pt x="0" y="918"/>
                        <a:pt x="49" y="957"/>
                        <a:pt x="98" y="957"/>
                      </a:cubicBezTo>
                      <a:cubicBezTo>
                        <a:pt x="129" y="957"/>
                        <a:pt x="161" y="941"/>
                        <a:pt x="175" y="901"/>
                      </a:cubicBezTo>
                      <a:cubicBezTo>
                        <a:pt x="243" y="713"/>
                        <a:pt x="328" y="542"/>
                        <a:pt x="414" y="354"/>
                      </a:cubicBezTo>
                      <a:cubicBezTo>
                        <a:pt x="465" y="285"/>
                        <a:pt x="499" y="200"/>
                        <a:pt x="516" y="97"/>
                      </a:cubicBezTo>
                      <a:cubicBezTo>
                        <a:pt x="529" y="49"/>
                        <a:pt x="498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60" name="Google Shape;760;p13"/>
              <p:cNvSpPr/>
              <p:nvPr/>
            </p:nvSpPr>
            <p:spPr>
              <a:xfrm rot="2090510" flipH="1">
                <a:off x="6570824" y="1861554"/>
                <a:ext cx="230792" cy="79212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1701" extrusionOk="0">
                    <a:moveTo>
                      <a:pt x="1360" y="0"/>
                    </a:moveTo>
                    <a:cubicBezTo>
                      <a:pt x="1106" y="0"/>
                      <a:pt x="853" y="217"/>
                      <a:pt x="786" y="505"/>
                    </a:cubicBezTo>
                    <a:cubicBezTo>
                      <a:pt x="774" y="554"/>
                      <a:pt x="814" y="594"/>
                      <a:pt x="851" y="594"/>
                    </a:cubicBezTo>
                    <a:cubicBezTo>
                      <a:pt x="865" y="594"/>
                      <a:pt x="879" y="587"/>
                      <a:pt x="889" y="573"/>
                    </a:cubicBezTo>
                    <a:cubicBezTo>
                      <a:pt x="1039" y="422"/>
                      <a:pt x="1205" y="217"/>
                      <a:pt x="1371" y="217"/>
                    </a:cubicBezTo>
                    <a:cubicBezTo>
                      <a:pt x="1450" y="217"/>
                      <a:pt x="1529" y="264"/>
                      <a:pt x="1606" y="385"/>
                    </a:cubicBezTo>
                    <a:cubicBezTo>
                      <a:pt x="1777" y="675"/>
                      <a:pt x="1743" y="1051"/>
                      <a:pt x="1487" y="1273"/>
                    </a:cubicBezTo>
                    <a:cubicBezTo>
                      <a:pt x="1343" y="1417"/>
                      <a:pt x="1116" y="1502"/>
                      <a:pt x="899" y="1502"/>
                    </a:cubicBezTo>
                    <a:cubicBezTo>
                      <a:pt x="676" y="1502"/>
                      <a:pt x="463" y="1413"/>
                      <a:pt x="359" y="1205"/>
                    </a:cubicBezTo>
                    <a:cubicBezTo>
                      <a:pt x="154" y="795"/>
                      <a:pt x="462" y="419"/>
                      <a:pt x="769" y="231"/>
                    </a:cubicBezTo>
                    <a:cubicBezTo>
                      <a:pt x="828" y="202"/>
                      <a:pt x="798" y="122"/>
                      <a:pt x="745" y="122"/>
                    </a:cubicBezTo>
                    <a:cubicBezTo>
                      <a:pt x="737" y="122"/>
                      <a:pt x="727" y="124"/>
                      <a:pt x="718" y="129"/>
                    </a:cubicBezTo>
                    <a:cubicBezTo>
                      <a:pt x="239" y="300"/>
                      <a:pt x="0" y="829"/>
                      <a:pt x="205" y="1308"/>
                    </a:cubicBezTo>
                    <a:cubicBezTo>
                      <a:pt x="333" y="1582"/>
                      <a:pt x="609" y="1700"/>
                      <a:pt x="900" y="1700"/>
                    </a:cubicBezTo>
                    <a:cubicBezTo>
                      <a:pt x="1152" y="1700"/>
                      <a:pt x="1416" y="1612"/>
                      <a:pt x="1606" y="1461"/>
                    </a:cubicBezTo>
                    <a:cubicBezTo>
                      <a:pt x="1828" y="1256"/>
                      <a:pt x="1948" y="949"/>
                      <a:pt x="1914" y="658"/>
                    </a:cubicBezTo>
                    <a:lnTo>
                      <a:pt x="1914" y="641"/>
                    </a:lnTo>
                    <a:cubicBezTo>
                      <a:pt x="1965" y="675"/>
                      <a:pt x="2016" y="710"/>
                      <a:pt x="2016" y="710"/>
                    </a:cubicBezTo>
                    <a:lnTo>
                      <a:pt x="2341" y="710"/>
                    </a:lnTo>
                    <a:cubicBezTo>
                      <a:pt x="2666" y="710"/>
                      <a:pt x="2990" y="693"/>
                      <a:pt x="3315" y="675"/>
                    </a:cubicBezTo>
                    <a:cubicBezTo>
                      <a:pt x="3347" y="674"/>
                      <a:pt x="3381" y="674"/>
                      <a:pt x="3416" y="674"/>
                    </a:cubicBezTo>
                    <a:cubicBezTo>
                      <a:pt x="3648" y="674"/>
                      <a:pt x="3923" y="697"/>
                      <a:pt x="4189" y="697"/>
                    </a:cubicBezTo>
                    <a:cubicBezTo>
                      <a:pt x="4445" y="697"/>
                      <a:pt x="4692" y="676"/>
                      <a:pt x="4887" y="590"/>
                    </a:cubicBezTo>
                    <a:cubicBezTo>
                      <a:pt x="4955" y="556"/>
                      <a:pt x="4921" y="470"/>
                      <a:pt x="4870" y="436"/>
                    </a:cubicBezTo>
                    <a:cubicBezTo>
                      <a:pt x="4757" y="417"/>
                      <a:pt x="4640" y="404"/>
                      <a:pt x="4523" y="404"/>
                    </a:cubicBezTo>
                    <a:cubicBezTo>
                      <a:pt x="4426" y="404"/>
                      <a:pt x="4330" y="413"/>
                      <a:pt x="4238" y="436"/>
                    </a:cubicBezTo>
                    <a:cubicBezTo>
                      <a:pt x="3845" y="436"/>
                      <a:pt x="3469" y="453"/>
                      <a:pt x="3093" y="470"/>
                    </a:cubicBezTo>
                    <a:cubicBezTo>
                      <a:pt x="3065" y="472"/>
                      <a:pt x="3034" y="473"/>
                      <a:pt x="3000" y="473"/>
                    </a:cubicBezTo>
                    <a:cubicBezTo>
                      <a:pt x="2864" y="473"/>
                      <a:pt x="2679" y="462"/>
                      <a:pt x="2495" y="462"/>
                    </a:cubicBezTo>
                    <a:cubicBezTo>
                      <a:pt x="2264" y="462"/>
                      <a:pt x="2033" y="479"/>
                      <a:pt x="1897" y="556"/>
                    </a:cubicBezTo>
                    <a:cubicBezTo>
                      <a:pt x="1863" y="436"/>
                      <a:pt x="1828" y="317"/>
                      <a:pt x="1743" y="214"/>
                    </a:cubicBezTo>
                    <a:cubicBezTo>
                      <a:pt x="1635" y="64"/>
                      <a:pt x="1497" y="0"/>
                      <a:pt x="1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61" name="Google Shape;761;p13"/>
          <p:cNvSpPr/>
          <p:nvPr/>
        </p:nvSpPr>
        <p:spPr>
          <a:xfrm rot="6006520">
            <a:off x="7987370" y="4276260"/>
            <a:ext cx="795074" cy="914059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13"/>
          <p:cNvSpPr/>
          <p:nvPr/>
        </p:nvSpPr>
        <p:spPr>
          <a:xfrm>
            <a:off x="1104046" y="1283515"/>
            <a:ext cx="3245335" cy="3870183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"/>
          <p:cNvSpPr/>
          <p:nvPr/>
        </p:nvSpPr>
        <p:spPr>
          <a:xfrm rot="6416242">
            <a:off x="932514" y="869557"/>
            <a:ext cx="865004" cy="882282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13"/>
          <p:cNvSpPr txBox="1">
            <a:spLocks noGrp="1"/>
          </p:cNvSpPr>
          <p:nvPr>
            <p:ph type="subTitle" idx="1"/>
          </p:nvPr>
        </p:nvSpPr>
        <p:spPr>
          <a:xfrm>
            <a:off x="1086170" y="1478732"/>
            <a:ext cx="3245335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歷練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38" name="Google Shape;738;p13"/>
          <p:cNvSpPr txBox="1">
            <a:spLocks noGrp="1"/>
          </p:cNvSpPr>
          <p:nvPr>
            <p:ph type="subTitle" idx="3"/>
          </p:nvPr>
        </p:nvSpPr>
        <p:spPr>
          <a:xfrm>
            <a:off x="1086169" y="1921479"/>
            <a:ext cx="3204079" cy="294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800" dirty="0">
                <a:latin typeface="Cambria"/>
                <a:ea typeface="Cambria"/>
                <a:cs typeface="Cambria"/>
                <a:sym typeface="Cambria"/>
              </a:rPr>
              <a:t>請寫下你參加完此社團的收穫、感受與心得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Google Shape;767;p14"/>
          <p:cNvGrpSpPr/>
          <p:nvPr/>
        </p:nvGrpSpPr>
        <p:grpSpPr>
          <a:xfrm rot="-5595710" flipH="1">
            <a:off x="4346361" y="-11801"/>
            <a:ext cx="1203508" cy="1299054"/>
            <a:chOff x="5713927" y="671825"/>
            <a:chExt cx="1203484" cy="1299028"/>
          </a:xfrm>
        </p:grpSpPr>
        <p:sp>
          <p:nvSpPr>
            <p:cNvPr id="768" name="Google Shape;768;p14"/>
            <p:cNvSpPr/>
            <p:nvPr/>
          </p:nvSpPr>
          <p:spPr>
            <a:xfrm rot="5400000">
              <a:off x="5666155" y="719597"/>
              <a:ext cx="1299028" cy="1203484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4"/>
            <p:cNvSpPr/>
            <p:nvPr/>
          </p:nvSpPr>
          <p:spPr>
            <a:xfrm rot="5400000">
              <a:off x="5712897" y="809589"/>
              <a:ext cx="1192230" cy="985295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0" name="Google Shape;770;p14"/>
          <p:cNvSpPr txBox="1">
            <a:spLocks noGrp="1"/>
          </p:cNvSpPr>
          <p:nvPr>
            <p:ph type="ctrTitle"/>
          </p:nvPr>
        </p:nvSpPr>
        <p:spPr>
          <a:xfrm>
            <a:off x="936353" y="2154547"/>
            <a:ext cx="41460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zh-TW"/>
              <a:t>Thanks!</a:t>
            </a:r>
            <a:endParaRPr/>
          </a:p>
        </p:txBody>
      </p:sp>
      <p:grpSp>
        <p:nvGrpSpPr>
          <p:cNvPr id="771" name="Google Shape;771;p14"/>
          <p:cNvGrpSpPr/>
          <p:nvPr/>
        </p:nvGrpSpPr>
        <p:grpSpPr>
          <a:xfrm>
            <a:off x="5443681" y="580561"/>
            <a:ext cx="3322629" cy="3930677"/>
            <a:chOff x="5443681" y="580561"/>
            <a:chExt cx="3322629" cy="3930677"/>
          </a:xfrm>
        </p:grpSpPr>
        <p:sp>
          <p:nvSpPr>
            <p:cNvPr id="772" name="Google Shape;772;p14"/>
            <p:cNvSpPr/>
            <p:nvPr/>
          </p:nvSpPr>
          <p:spPr>
            <a:xfrm rot="5984584">
              <a:off x="5348543" y="1161867"/>
              <a:ext cx="3512905" cy="2768064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73" name="Google Shape;773;p14"/>
            <p:cNvPicPr preferRelativeResize="0"/>
            <p:nvPr/>
          </p:nvPicPr>
          <p:blipFill rotWithShape="1">
            <a:blip r:embed="rId3">
              <a:alphaModFix/>
            </a:blip>
            <a:srcRect t="12026"/>
            <a:stretch/>
          </p:blipFill>
          <p:spPr>
            <a:xfrm rot="596706">
              <a:off x="5888725" y="940013"/>
              <a:ext cx="2432550" cy="3211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4" name="Google Shape;774;p14"/>
          <p:cNvGrpSpPr/>
          <p:nvPr/>
        </p:nvGrpSpPr>
        <p:grpSpPr>
          <a:xfrm rot="9893294">
            <a:off x="7458697" y="3923776"/>
            <a:ext cx="2545913" cy="1370078"/>
            <a:chOff x="7365450" y="3962726"/>
            <a:chExt cx="2194138" cy="1180771"/>
          </a:xfrm>
        </p:grpSpPr>
        <p:sp>
          <p:nvSpPr>
            <p:cNvPr id="775" name="Google Shape;775;p14"/>
            <p:cNvSpPr/>
            <p:nvPr/>
          </p:nvSpPr>
          <p:spPr>
            <a:xfrm>
              <a:off x="7365450" y="3962726"/>
              <a:ext cx="2194138" cy="1180771"/>
            </a:xfrm>
            <a:custGeom>
              <a:avLst/>
              <a:gdLst/>
              <a:ahLst/>
              <a:cxnLst/>
              <a:rect l="l" t="t" r="r" b="b"/>
              <a:pathLst>
                <a:path w="36070" h="19411" extrusionOk="0">
                  <a:moveTo>
                    <a:pt x="14985" y="19376"/>
                  </a:moveTo>
                  <a:lnTo>
                    <a:pt x="15036" y="19342"/>
                  </a:lnTo>
                  <a:cubicBezTo>
                    <a:pt x="15036" y="19325"/>
                    <a:pt x="15019" y="19308"/>
                    <a:pt x="15019" y="19291"/>
                  </a:cubicBezTo>
                  <a:cubicBezTo>
                    <a:pt x="15019" y="19222"/>
                    <a:pt x="15036" y="19154"/>
                    <a:pt x="15070" y="19103"/>
                  </a:cubicBezTo>
                  <a:cubicBezTo>
                    <a:pt x="15105" y="19068"/>
                    <a:pt x="15139" y="19086"/>
                    <a:pt x="15190" y="19086"/>
                  </a:cubicBezTo>
                  <a:cubicBezTo>
                    <a:pt x="15224" y="19103"/>
                    <a:pt x="15275" y="19103"/>
                    <a:pt x="15310" y="19103"/>
                  </a:cubicBezTo>
                  <a:cubicBezTo>
                    <a:pt x="15344" y="19103"/>
                    <a:pt x="15361" y="19034"/>
                    <a:pt x="15344" y="19000"/>
                  </a:cubicBezTo>
                  <a:cubicBezTo>
                    <a:pt x="15327" y="18949"/>
                    <a:pt x="15292" y="18863"/>
                    <a:pt x="15275" y="18795"/>
                  </a:cubicBezTo>
                  <a:lnTo>
                    <a:pt x="15720" y="18693"/>
                  </a:lnTo>
                  <a:cubicBezTo>
                    <a:pt x="15754" y="18744"/>
                    <a:pt x="15788" y="18778"/>
                    <a:pt x="15805" y="18829"/>
                  </a:cubicBezTo>
                  <a:cubicBezTo>
                    <a:pt x="15822" y="18898"/>
                    <a:pt x="15822" y="18949"/>
                    <a:pt x="15822" y="19017"/>
                  </a:cubicBezTo>
                  <a:cubicBezTo>
                    <a:pt x="15822" y="19051"/>
                    <a:pt x="15908" y="19120"/>
                    <a:pt x="15925" y="19120"/>
                  </a:cubicBezTo>
                  <a:cubicBezTo>
                    <a:pt x="16010" y="19051"/>
                    <a:pt x="16130" y="19034"/>
                    <a:pt x="16232" y="19068"/>
                  </a:cubicBezTo>
                  <a:cubicBezTo>
                    <a:pt x="16318" y="19017"/>
                    <a:pt x="16403" y="18983"/>
                    <a:pt x="16506" y="18983"/>
                  </a:cubicBezTo>
                  <a:cubicBezTo>
                    <a:pt x="16574" y="18949"/>
                    <a:pt x="16642" y="18932"/>
                    <a:pt x="16711" y="18932"/>
                  </a:cubicBezTo>
                  <a:cubicBezTo>
                    <a:pt x="16796" y="18932"/>
                    <a:pt x="16864" y="18898"/>
                    <a:pt x="16899" y="18829"/>
                  </a:cubicBezTo>
                  <a:cubicBezTo>
                    <a:pt x="16967" y="18727"/>
                    <a:pt x="17069" y="18744"/>
                    <a:pt x="17189" y="18863"/>
                  </a:cubicBezTo>
                  <a:cubicBezTo>
                    <a:pt x="17172" y="18761"/>
                    <a:pt x="17138" y="18675"/>
                    <a:pt x="17087" y="18590"/>
                  </a:cubicBezTo>
                  <a:cubicBezTo>
                    <a:pt x="17018" y="18539"/>
                    <a:pt x="17018" y="18436"/>
                    <a:pt x="17087" y="18385"/>
                  </a:cubicBezTo>
                  <a:lnTo>
                    <a:pt x="17685" y="18248"/>
                  </a:lnTo>
                  <a:cubicBezTo>
                    <a:pt x="17821" y="18385"/>
                    <a:pt x="17821" y="18385"/>
                    <a:pt x="17924" y="18368"/>
                  </a:cubicBezTo>
                  <a:cubicBezTo>
                    <a:pt x="17958" y="18368"/>
                    <a:pt x="17975" y="18351"/>
                    <a:pt x="17992" y="18351"/>
                  </a:cubicBezTo>
                  <a:cubicBezTo>
                    <a:pt x="18043" y="18351"/>
                    <a:pt x="18095" y="18385"/>
                    <a:pt x="18112" y="18419"/>
                  </a:cubicBezTo>
                  <a:cubicBezTo>
                    <a:pt x="18146" y="18470"/>
                    <a:pt x="18163" y="18522"/>
                    <a:pt x="18146" y="18556"/>
                  </a:cubicBezTo>
                  <a:cubicBezTo>
                    <a:pt x="18146" y="18573"/>
                    <a:pt x="18146" y="18590"/>
                    <a:pt x="18129" y="18590"/>
                  </a:cubicBezTo>
                  <a:cubicBezTo>
                    <a:pt x="18095" y="18607"/>
                    <a:pt x="18060" y="18624"/>
                    <a:pt x="18026" y="18641"/>
                  </a:cubicBezTo>
                  <a:lnTo>
                    <a:pt x="18026" y="18641"/>
                  </a:lnTo>
                  <a:cubicBezTo>
                    <a:pt x="18112" y="18727"/>
                    <a:pt x="18214" y="18829"/>
                    <a:pt x="18300" y="18915"/>
                  </a:cubicBezTo>
                  <a:cubicBezTo>
                    <a:pt x="18334" y="18915"/>
                    <a:pt x="18351" y="18898"/>
                    <a:pt x="18385" y="18880"/>
                  </a:cubicBezTo>
                  <a:cubicBezTo>
                    <a:pt x="18488" y="18812"/>
                    <a:pt x="18573" y="18744"/>
                    <a:pt x="18658" y="18658"/>
                  </a:cubicBezTo>
                  <a:cubicBezTo>
                    <a:pt x="18676" y="18624"/>
                    <a:pt x="18693" y="18573"/>
                    <a:pt x="18693" y="18522"/>
                  </a:cubicBezTo>
                  <a:cubicBezTo>
                    <a:pt x="18949" y="18556"/>
                    <a:pt x="19205" y="18453"/>
                    <a:pt x="19376" y="18248"/>
                  </a:cubicBezTo>
                  <a:cubicBezTo>
                    <a:pt x="19393" y="18248"/>
                    <a:pt x="19427" y="18248"/>
                    <a:pt x="19462" y="18231"/>
                  </a:cubicBezTo>
                  <a:cubicBezTo>
                    <a:pt x="19496" y="18197"/>
                    <a:pt x="19547" y="18231"/>
                    <a:pt x="19581" y="18282"/>
                  </a:cubicBezTo>
                  <a:cubicBezTo>
                    <a:pt x="19632" y="18334"/>
                    <a:pt x="19701" y="18368"/>
                    <a:pt x="19786" y="18351"/>
                  </a:cubicBezTo>
                  <a:cubicBezTo>
                    <a:pt x="19820" y="18351"/>
                    <a:pt x="19855" y="18334"/>
                    <a:pt x="19889" y="18317"/>
                  </a:cubicBezTo>
                  <a:cubicBezTo>
                    <a:pt x="19923" y="18300"/>
                    <a:pt x="19940" y="18265"/>
                    <a:pt x="19957" y="18231"/>
                  </a:cubicBezTo>
                  <a:cubicBezTo>
                    <a:pt x="20025" y="18095"/>
                    <a:pt x="20179" y="18043"/>
                    <a:pt x="20316" y="18077"/>
                  </a:cubicBezTo>
                  <a:cubicBezTo>
                    <a:pt x="20350" y="18095"/>
                    <a:pt x="20367" y="18095"/>
                    <a:pt x="20401" y="18095"/>
                  </a:cubicBezTo>
                  <a:cubicBezTo>
                    <a:pt x="20521" y="18095"/>
                    <a:pt x="20623" y="18077"/>
                    <a:pt x="20623" y="17924"/>
                  </a:cubicBezTo>
                  <a:cubicBezTo>
                    <a:pt x="20623" y="17907"/>
                    <a:pt x="20623" y="17907"/>
                    <a:pt x="20640" y="17889"/>
                  </a:cubicBezTo>
                  <a:cubicBezTo>
                    <a:pt x="20606" y="17872"/>
                    <a:pt x="20606" y="17838"/>
                    <a:pt x="20589" y="17821"/>
                  </a:cubicBezTo>
                  <a:cubicBezTo>
                    <a:pt x="20589" y="17753"/>
                    <a:pt x="20572" y="17684"/>
                    <a:pt x="20572" y="17616"/>
                  </a:cubicBezTo>
                  <a:cubicBezTo>
                    <a:pt x="20709" y="17582"/>
                    <a:pt x="20760" y="17462"/>
                    <a:pt x="20846" y="17377"/>
                  </a:cubicBezTo>
                  <a:cubicBezTo>
                    <a:pt x="20948" y="17394"/>
                    <a:pt x="21016" y="17411"/>
                    <a:pt x="20914" y="17291"/>
                  </a:cubicBezTo>
                  <a:cubicBezTo>
                    <a:pt x="20897" y="17274"/>
                    <a:pt x="20897" y="17240"/>
                    <a:pt x="20914" y="17223"/>
                  </a:cubicBezTo>
                  <a:cubicBezTo>
                    <a:pt x="20948" y="17189"/>
                    <a:pt x="20982" y="17172"/>
                    <a:pt x="21016" y="17138"/>
                  </a:cubicBezTo>
                  <a:cubicBezTo>
                    <a:pt x="21016" y="17138"/>
                    <a:pt x="21051" y="17138"/>
                    <a:pt x="21068" y="17155"/>
                  </a:cubicBezTo>
                  <a:cubicBezTo>
                    <a:pt x="21221" y="17223"/>
                    <a:pt x="21375" y="17291"/>
                    <a:pt x="21495" y="17394"/>
                  </a:cubicBezTo>
                  <a:cubicBezTo>
                    <a:pt x="21512" y="17411"/>
                    <a:pt x="21546" y="17428"/>
                    <a:pt x="21546" y="17428"/>
                  </a:cubicBezTo>
                  <a:cubicBezTo>
                    <a:pt x="21546" y="17445"/>
                    <a:pt x="21546" y="17497"/>
                    <a:pt x="21529" y="17514"/>
                  </a:cubicBezTo>
                  <a:cubicBezTo>
                    <a:pt x="21546" y="17582"/>
                    <a:pt x="21580" y="17650"/>
                    <a:pt x="21580" y="17736"/>
                  </a:cubicBezTo>
                  <a:cubicBezTo>
                    <a:pt x="21700" y="17702"/>
                    <a:pt x="21802" y="17684"/>
                    <a:pt x="21837" y="17582"/>
                  </a:cubicBezTo>
                  <a:cubicBezTo>
                    <a:pt x="21837" y="17565"/>
                    <a:pt x="21888" y="17582"/>
                    <a:pt x="21922" y="17582"/>
                  </a:cubicBezTo>
                  <a:cubicBezTo>
                    <a:pt x="21939" y="17582"/>
                    <a:pt x="21956" y="17582"/>
                    <a:pt x="21973" y="17599"/>
                  </a:cubicBezTo>
                  <a:cubicBezTo>
                    <a:pt x="22366" y="17821"/>
                    <a:pt x="22366" y="17821"/>
                    <a:pt x="22469" y="17616"/>
                  </a:cubicBezTo>
                  <a:cubicBezTo>
                    <a:pt x="22503" y="17565"/>
                    <a:pt x="22588" y="17582"/>
                    <a:pt x="22674" y="17616"/>
                  </a:cubicBezTo>
                  <a:cubicBezTo>
                    <a:pt x="22742" y="17633"/>
                    <a:pt x="22810" y="17667"/>
                    <a:pt x="22862" y="17702"/>
                  </a:cubicBezTo>
                  <a:cubicBezTo>
                    <a:pt x="22879" y="17667"/>
                    <a:pt x="22879" y="17633"/>
                    <a:pt x="22862" y="17599"/>
                  </a:cubicBezTo>
                  <a:cubicBezTo>
                    <a:pt x="22879" y="17599"/>
                    <a:pt x="22896" y="17616"/>
                    <a:pt x="22913" y="17599"/>
                  </a:cubicBezTo>
                  <a:cubicBezTo>
                    <a:pt x="23169" y="17531"/>
                    <a:pt x="23426" y="17479"/>
                    <a:pt x="23699" y="17445"/>
                  </a:cubicBezTo>
                  <a:cubicBezTo>
                    <a:pt x="23750" y="17445"/>
                    <a:pt x="23784" y="17428"/>
                    <a:pt x="23836" y="17394"/>
                  </a:cubicBezTo>
                  <a:cubicBezTo>
                    <a:pt x="23938" y="17326"/>
                    <a:pt x="24092" y="17309"/>
                    <a:pt x="24211" y="17377"/>
                  </a:cubicBezTo>
                  <a:cubicBezTo>
                    <a:pt x="24229" y="17377"/>
                    <a:pt x="24246" y="17377"/>
                    <a:pt x="24263" y="17377"/>
                  </a:cubicBezTo>
                  <a:cubicBezTo>
                    <a:pt x="24331" y="17377"/>
                    <a:pt x="24365" y="17360"/>
                    <a:pt x="24348" y="17240"/>
                  </a:cubicBezTo>
                  <a:cubicBezTo>
                    <a:pt x="24331" y="17189"/>
                    <a:pt x="24348" y="17121"/>
                    <a:pt x="24382" y="17052"/>
                  </a:cubicBezTo>
                  <a:cubicBezTo>
                    <a:pt x="24399" y="17001"/>
                    <a:pt x="24434" y="16984"/>
                    <a:pt x="24502" y="16984"/>
                  </a:cubicBezTo>
                  <a:lnTo>
                    <a:pt x="24536" y="17035"/>
                  </a:lnTo>
                  <a:cubicBezTo>
                    <a:pt x="24570" y="17138"/>
                    <a:pt x="24656" y="17206"/>
                    <a:pt x="24758" y="17240"/>
                  </a:cubicBezTo>
                  <a:cubicBezTo>
                    <a:pt x="24861" y="17257"/>
                    <a:pt x="24912" y="17189"/>
                    <a:pt x="24929" y="17121"/>
                  </a:cubicBezTo>
                  <a:cubicBezTo>
                    <a:pt x="24946" y="17018"/>
                    <a:pt x="24963" y="16933"/>
                    <a:pt x="24963" y="16830"/>
                  </a:cubicBezTo>
                  <a:lnTo>
                    <a:pt x="24963" y="16813"/>
                  </a:lnTo>
                  <a:cubicBezTo>
                    <a:pt x="25151" y="16813"/>
                    <a:pt x="25322" y="16711"/>
                    <a:pt x="25425" y="16557"/>
                  </a:cubicBezTo>
                  <a:cubicBezTo>
                    <a:pt x="25476" y="16557"/>
                    <a:pt x="25544" y="16557"/>
                    <a:pt x="25595" y="16557"/>
                  </a:cubicBezTo>
                  <a:cubicBezTo>
                    <a:pt x="25749" y="16574"/>
                    <a:pt x="25903" y="16557"/>
                    <a:pt x="26057" y="16506"/>
                  </a:cubicBezTo>
                  <a:cubicBezTo>
                    <a:pt x="26057" y="16523"/>
                    <a:pt x="26057" y="16557"/>
                    <a:pt x="26057" y="16574"/>
                  </a:cubicBezTo>
                  <a:cubicBezTo>
                    <a:pt x="26228" y="16471"/>
                    <a:pt x="26433" y="16403"/>
                    <a:pt x="26638" y="16386"/>
                  </a:cubicBezTo>
                  <a:cubicBezTo>
                    <a:pt x="26706" y="16283"/>
                    <a:pt x="26792" y="16198"/>
                    <a:pt x="26894" y="16147"/>
                  </a:cubicBezTo>
                  <a:cubicBezTo>
                    <a:pt x="26979" y="16113"/>
                    <a:pt x="27065" y="16078"/>
                    <a:pt x="27133" y="16027"/>
                  </a:cubicBezTo>
                  <a:cubicBezTo>
                    <a:pt x="27202" y="16010"/>
                    <a:pt x="27270" y="15993"/>
                    <a:pt x="27321" y="15976"/>
                  </a:cubicBezTo>
                  <a:cubicBezTo>
                    <a:pt x="27492" y="15925"/>
                    <a:pt x="27663" y="15925"/>
                    <a:pt x="27834" y="15942"/>
                  </a:cubicBezTo>
                  <a:lnTo>
                    <a:pt x="28534" y="15771"/>
                  </a:lnTo>
                  <a:cubicBezTo>
                    <a:pt x="28551" y="15788"/>
                    <a:pt x="28568" y="15805"/>
                    <a:pt x="28586" y="15805"/>
                  </a:cubicBezTo>
                  <a:cubicBezTo>
                    <a:pt x="28671" y="15890"/>
                    <a:pt x="28739" y="15942"/>
                    <a:pt x="28825" y="15890"/>
                  </a:cubicBezTo>
                  <a:cubicBezTo>
                    <a:pt x="28893" y="15839"/>
                    <a:pt x="28944" y="15856"/>
                    <a:pt x="29047" y="15907"/>
                  </a:cubicBezTo>
                  <a:cubicBezTo>
                    <a:pt x="29115" y="15959"/>
                    <a:pt x="29184" y="15959"/>
                    <a:pt x="29252" y="15925"/>
                  </a:cubicBezTo>
                  <a:cubicBezTo>
                    <a:pt x="29320" y="15890"/>
                    <a:pt x="29440" y="15907"/>
                    <a:pt x="29457" y="15805"/>
                  </a:cubicBezTo>
                  <a:cubicBezTo>
                    <a:pt x="29713" y="15890"/>
                    <a:pt x="30004" y="15822"/>
                    <a:pt x="30209" y="15634"/>
                  </a:cubicBezTo>
                  <a:cubicBezTo>
                    <a:pt x="30431" y="15651"/>
                    <a:pt x="30619" y="15549"/>
                    <a:pt x="30738" y="15361"/>
                  </a:cubicBezTo>
                  <a:cubicBezTo>
                    <a:pt x="30756" y="15344"/>
                    <a:pt x="30756" y="15309"/>
                    <a:pt x="30756" y="15275"/>
                  </a:cubicBezTo>
                  <a:lnTo>
                    <a:pt x="30841" y="15258"/>
                  </a:lnTo>
                  <a:lnTo>
                    <a:pt x="30995" y="15258"/>
                  </a:lnTo>
                  <a:cubicBezTo>
                    <a:pt x="31131" y="15241"/>
                    <a:pt x="31251" y="15224"/>
                    <a:pt x="31388" y="15190"/>
                  </a:cubicBezTo>
                  <a:cubicBezTo>
                    <a:pt x="31524" y="15258"/>
                    <a:pt x="31695" y="15275"/>
                    <a:pt x="31849" y="15275"/>
                  </a:cubicBezTo>
                  <a:cubicBezTo>
                    <a:pt x="32071" y="15258"/>
                    <a:pt x="32293" y="15173"/>
                    <a:pt x="32481" y="15036"/>
                  </a:cubicBezTo>
                  <a:lnTo>
                    <a:pt x="32532" y="15036"/>
                  </a:lnTo>
                  <a:cubicBezTo>
                    <a:pt x="32618" y="15070"/>
                    <a:pt x="32703" y="15087"/>
                    <a:pt x="32789" y="15087"/>
                  </a:cubicBezTo>
                  <a:cubicBezTo>
                    <a:pt x="32874" y="15087"/>
                    <a:pt x="32960" y="15087"/>
                    <a:pt x="33045" y="15070"/>
                  </a:cubicBezTo>
                  <a:lnTo>
                    <a:pt x="33079" y="15104"/>
                  </a:lnTo>
                  <a:cubicBezTo>
                    <a:pt x="33148" y="15156"/>
                    <a:pt x="33216" y="15207"/>
                    <a:pt x="33301" y="15241"/>
                  </a:cubicBezTo>
                  <a:cubicBezTo>
                    <a:pt x="33250" y="15275"/>
                    <a:pt x="33233" y="15344"/>
                    <a:pt x="33284" y="15446"/>
                  </a:cubicBezTo>
                  <a:cubicBezTo>
                    <a:pt x="33318" y="15566"/>
                    <a:pt x="33301" y="15566"/>
                    <a:pt x="33233" y="15566"/>
                  </a:cubicBezTo>
                  <a:cubicBezTo>
                    <a:pt x="33148" y="15549"/>
                    <a:pt x="33113" y="15566"/>
                    <a:pt x="33148" y="15651"/>
                  </a:cubicBezTo>
                  <a:cubicBezTo>
                    <a:pt x="33148" y="15685"/>
                    <a:pt x="33199" y="15737"/>
                    <a:pt x="33199" y="15737"/>
                  </a:cubicBezTo>
                  <a:cubicBezTo>
                    <a:pt x="33233" y="15737"/>
                    <a:pt x="33284" y="15720"/>
                    <a:pt x="33301" y="15702"/>
                  </a:cubicBezTo>
                  <a:cubicBezTo>
                    <a:pt x="33336" y="15685"/>
                    <a:pt x="33336" y="15634"/>
                    <a:pt x="33370" y="15634"/>
                  </a:cubicBezTo>
                  <a:cubicBezTo>
                    <a:pt x="33489" y="15617"/>
                    <a:pt x="33592" y="15617"/>
                    <a:pt x="33694" y="15634"/>
                  </a:cubicBezTo>
                  <a:cubicBezTo>
                    <a:pt x="33763" y="15634"/>
                    <a:pt x="33814" y="15685"/>
                    <a:pt x="33865" y="15737"/>
                  </a:cubicBezTo>
                  <a:cubicBezTo>
                    <a:pt x="33865" y="15754"/>
                    <a:pt x="33882" y="15771"/>
                    <a:pt x="33882" y="15788"/>
                  </a:cubicBezTo>
                  <a:lnTo>
                    <a:pt x="33899" y="15856"/>
                  </a:lnTo>
                  <a:lnTo>
                    <a:pt x="33951" y="15856"/>
                  </a:lnTo>
                  <a:cubicBezTo>
                    <a:pt x="33968" y="15856"/>
                    <a:pt x="33985" y="15839"/>
                    <a:pt x="34002" y="15839"/>
                  </a:cubicBezTo>
                  <a:cubicBezTo>
                    <a:pt x="34070" y="15805"/>
                    <a:pt x="34156" y="15788"/>
                    <a:pt x="34224" y="15771"/>
                  </a:cubicBezTo>
                  <a:cubicBezTo>
                    <a:pt x="34275" y="15771"/>
                    <a:pt x="34344" y="15771"/>
                    <a:pt x="34395" y="15771"/>
                  </a:cubicBezTo>
                  <a:cubicBezTo>
                    <a:pt x="34463" y="15788"/>
                    <a:pt x="34532" y="15754"/>
                    <a:pt x="34532" y="15685"/>
                  </a:cubicBezTo>
                  <a:cubicBezTo>
                    <a:pt x="34549" y="15634"/>
                    <a:pt x="34634" y="15617"/>
                    <a:pt x="34685" y="15600"/>
                  </a:cubicBezTo>
                  <a:cubicBezTo>
                    <a:pt x="34737" y="15566"/>
                    <a:pt x="34720" y="15515"/>
                    <a:pt x="34685" y="15446"/>
                  </a:cubicBezTo>
                  <a:lnTo>
                    <a:pt x="34651" y="15412"/>
                  </a:lnTo>
                  <a:cubicBezTo>
                    <a:pt x="34566" y="15292"/>
                    <a:pt x="34600" y="15241"/>
                    <a:pt x="34685" y="15224"/>
                  </a:cubicBezTo>
                  <a:cubicBezTo>
                    <a:pt x="34720" y="15207"/>
                    <a:pt x="34754" y="15207"/>
                    <a:pt x="34788" y="15224"/>
                  </a:cubicBezTo>
                  <a:cubicBezTo>
                    <a:pt x="34925" y="15327"/>
                    <a:pt x="35027" y="15463"/>
                    <a:pt x="35130" y="15600"/>
                  </a:cubicBezTo>
                  <a:cubicBezTo>
                    <a:pt x="35147" y="15634"/>
                    <a:pt x="35181" y="15651"/>
                    <a:pt x="35215" y="15668"/>
                  </a:cubicBezTo>
                  <a:cubicBezTo>
                    <a:pt x="35249" y="15685"/>
                    <a:pt x="35283" y="15702"/>
                    <a:pt x="35318" y="15702"/>
                  </a:cubicBezTo>
                  <a:cubicBezTo>
                    <a:pt x="35335" y="15702"/>
                    <a:pt x="35318" y="15651"/>
                    <a:pt x="35300" y="15634"/>
                  </a:cubicBezTo>
                  <a:cubicBezTo>
                    <a:pt x="35249" y="15566"/>
                    <a:pt x="35232" y="15515"/>
                    <a:pt x="35318" y="15515"/>
                  </a:cubicBezTo>
                  <a:cubicBezTo>
                    <a:pt x="35335" y="15515"/>
                    <a:pt x="35335" y="15515"/>
                    <a:pt x="35352" y="15497"/>
                  </a:cubicBezTo>
                  <a:cubicBezTo>
                    <a:pt x="35403" y="15463"/>
                    <a:pt x="35232" y="15275"/>
                    <a:pt x="35420" y="15309"/>
                  </a:cubicBezTo>
                  <a:cubicBezTo>
                    <a:pt x="35471" y="15275"/>
                    <a:pt x="35523" y="15224"/>
                    <a:pt x="35574" y="15190"/>
                  </a:cubicBezTo>
                  <a:cubicBezTo>
                    <a:pt x="35591" y="15190"/>
                    <a:pt x="35608" y="15190"/>
                    <a:pt x="35625" y="15190"/>
                  </a:cubicBezTo>
                  <a:lnTo>
                    <a:pt x="35728" y="15241"/>
                  </a:lnTo>
                  <a:cubicBezTo>
                    <a:pt x="35796" y="15292"/>
                    <a:pt x="35830" y="15344"/>
                    <a:pt x="35830" y="15395"/>
                  </a:cubicBezTo>
                  <a:cubicBezTo>
                    <a:pt x="35830" y="15497"/>
                    <a:pt x="35830" y="15497"/>
                    <a:pt x="35950" y="15583"/>
                  </a:cubicBezTo>
                  <a:cubicBezTo>
                    <a:pt x="36001" y="15600"/>
                    <a:pt x="36035" y="15634"/>
                    <a:pt x="36069" y="15668"/>
                  </a:cubicBezTo>
                  <a:lnTo>
                    <a:pt x="36069" y="0"/>
                  </a:lnTo>
                  <a:lnTo>
                    <a:pt x="10013" y="0"/>
                  </a:lnTo>
                  <a:cubicBezTo>
                    <a:pt x="10013" y="0"/>
                    <a:pt x="9996" y="17"/>
                    <a:pt x="9996" y="17"/>
                  </a:cubicBezTo>
                  <a:cubicBezTo>
                    <a:pt x="9962" y="69"/>
                    <a:pt x="9927" y="120"/>
                    <a:pt x="9893" y="154"/>
                  </a:cubicBezTo>
                  <a:lnTo>
                    <a:pt x="9893" y="154"/>
                  </a:lnTo>
                  <a:cubicBezTo>
                    <a:pt x="9893" y="171"/>
                    <a:pt x="9859" y="171"/>
                    <a:pt x="9859" y="188"/>
                  </a:cubicBezTo>
                  <a:lnTo>
                    <a:pt x="9876" y="222"/>
                  </a:lnTo>
                  <a:cubicBezTo>
                    <a:pt x="9893" y="291"/>
                    <a:pt x="9876" y="359"/>
                    <a:pt x="9842" y="427"/>
                  </a:cubicBezTo>
                  <a:cubicBezTo>
                    <a:pt x="9825" y="462"/>
                    <a:pt x="9774" y="444"/>
                    <a:pt x="9722" y="444"/>
                  </a:cubicBezTo>
                  <a:cubicBezTo>
                    <a:pt x="9688" y="444"/>
                    <a:pt x="9637" y="444"/>
                    <a:pt x="9603" y="444"/>
                  </a:cubicBezTo>
                  <a:cubicBezTo>
                    <a:pt x="9569" y="444"/>
                    <a:pt x="9552" y="513"/>
                    <a:pt x="9586" y="564"/>
                  </a:cubicBezTo>
                  <a:lnTo>
                    <a:pt x="9688" y="735"/>
                  </a:lnTo>
                  <a:lnTo>
                    <a:pt x="9261" y="906"/>
                  </a:lnTo>
                  <a:cubicBezTo>
                    <a:pt x="9227" y="872"/>
                    <a:pt x="9193" y="820"/>
                    <a:pt x="9159" y="786"/>
                  </a:cubicBezTo>
                  <a:cubicBezTo>
                    <a:pt x="9141" y="718"/>
                    <a:pt x="9124" y="667"/>
                    <a:pt x="9124" y="598"/>
                  </a:cubicBezTo>
                  <a:cubicBezTo>
                    <a:pt x="9124" y="564"/>
                    <a:pt x="9022" y="496"/>
                    <a:pt x="9005" y="513"/>
                  </a:cubicBezTo>
                  <a:cubicBezTo>
                    <a:pt x="8919" y="581"/>
                    <a:pt x="8817" y="615"/>
                    <a:pt x="8714" y="598"/>
                  </a:cubicBezTo>
                  <a:cubicBezTo>
                    <a:pt x="8629" y="649"/>
                    <a:pt x="8543" y="701"/>
                    <a:pt x="8441" y="718"/>
                  </a:cubicBezTo>
                  <a:cubicBezTo>
                    <a:pt x="8390" y="769"/>
                    <a:pt x="8304" y="786"/>
                    <a:pt x="8236" y="803"/>
                  </a:cubicBezTo>
                  <a:cubicBezTo>
                    <a:pt x="8150" y="803"/>
                    <a:pt x="8082" y="855"/>
                    <a:pt x="8065" y="923"/>
                  </a:cubicBezTo>
                  <a:cubicBezTo>
                    <a:pt x="8014" y="1025"/>
                    <a:pt x="7911" y="1025"/>
                    <a:pt x="7775" y="923"/>
                  </a:cubicBezTo>
                  <a:cubicBezTo>
                    <a:pt x="7809" y="991"/>
                    <a:pt x="7826" y="1094"/>
                    <a:pt x="7911" y="1162"/>
                  </a:cubicBezTo>
                  <a:cubicBezTo>
                    <a:pt x="7980" y="1213"/>
                    <a:pt x="7997" y="1299"/>
                    <a:pt x="7945" y="1367"/>
                  </a:cubicBezTo>
                  <a:lnTo>
                    <a:pt x="7364" y="1572"/>
                  </a:lnTo>
                  <a:cubicBezTo>
                    <a:pt x="7211" y="1453"/>
                    <a:pt x="7211" y="1453"/>
                    <a:pt x="7108" y="1487"/>
                  </a:cubicBezTo>
                  <a:cubicBezTo>
                    <a:pt x="7091" y="1487"/>
                    <a:pt x="7074" y="1521"/>
                    <a:pt x="7040" y="1521"/>
                  </a:cubicBezTo>
                  <a:cubicBezTo>
                    <a:pt x="6989" y="1521"/>
                    <a:pt x="6954" y="1487"/>
                    <a:pt x="6920" y="1453"/>
                  </a:cubicBezTo>
                  <a:cubicBezTo>
                    <a:pt x="6886" y="1418"/>
                    <a:pt x="6869" y="1367"/>
                    <a:pt x="6869" y="1316"/>
                  </a:cubicBezTo>
                  <a:cubicBezTo>
                    <a:pt x="6869" y="1316"/>
                    <a:pt x="6869" y="1299"/>
                    <a:pt x="6886" y="1282"/>
                  </a:cubicBezTo>
                  <a:cubicBezTo>
                    <a:pt x="6920" y="1265"/>
                    <a:pt x="6954" y="1248"/>
                    <a:pt x="6971" y="1230"/>
                  </a:cubicBezTo>
                  <a:lnTo>
                    <a:pt x="6971" y="1230"/>
                  </a:lnTo>
                  <a:lnTo>
                    <a:pt x="6664" y="991"/>
                  </a:lnTo>
                  <a:cubicBezTo>
                    <a:pt x="6630" y="991"/>
                    <a:pt x="6613" y="1008"/>
                    <a:pt x="6596" y="1025"/>
                  </a:cubicBezTo>
                  <a:cubicBezTo>
                    <a:pt x="6493" y="1111"/>
                    <a:pt x="6425" y="1196"/>
                    <a:pt x="6356" y="1299"/>
                  </a:cubicBezTo>
                  <a:cubicBezTo>
                    <a:pt x="6339" y="1333"/>
                    <a:pt x="6322" y="1384"/>
                    <a:pt x="6339" y="1418"/>
                  </a:cubicBezTo>
                  <a:cubicBezTo>
                    <a:pt x="6066" y="1418"/>
                    <a:pt x="5827" y="1555"/>
                    <a:pt x="5690" y="1777"/>
                  </a:cubicBezTo>
                  <a:cubicBezTo>
                    <a:pt x="5656" y="1777"/>
                    <a:pt x="5622" y="1794"/>
                    <a:pt x="5605" y="1811"/>
                  </a:cubicBezTo>
                  <a:cubicBezTo>
                    <a:pt x="5570" y="1846"/>
                    <a:pt x="5519" y="1811"/>
                    <a:pt x="5485" y="1777"/>
                  </a:cubicBezTo>
                  <a:cubicBezTo>
                    <a:pt x="5434" y="1726"/>
                    <a:pt x="5348" y="1709"/>
                    <a:pt x="5263" y="1726"/>
                  </a:cubicBezTo>
                  <a:cubicBezTo>
                    <a:pt x="5229" y="1743"/>
                    <a:pt x="5195" y="1760"/>
                    <a:pt x="5177" y="1777"/>
                  </a:cubicBezTo>
                  <a:cubicBezTo>
                    <a:pt x="5143" y="1811"/>
                    <a:pt x="5126" y="1828"/>
                    <a:pt x="5109" y="1880"/>
                  </a:cubicBezTo>
                  <a:cubicBezTo>
                    <a:pt x="5075" y="2016"/>
                    <a:pt x="4921" y="2085"/>
                    <a:pt x="4784" y="2068"/>
                  </a:cubicBezTo>
                  <a:cubicBezTo>
                    <a:pt x="4750" y="2068"/>
                    <a:pt x="4716" y="2068"/>
                    <a:pt x="4699" y="2068"/>
                  </a:cubicBezTo>
                  <a:cubicBezTo>
                    <a:pt x="4579" y="2085"/>
                    <a:pt x="4477" y="2119"/>
                    <a:pt x="4494" y="2256"/>
                  </a:cubicBezTo>
                  <a:cubicBezTo>
                    <a:pt x="4494" y="2273"/>
                    <a:pt x="4494" y="2290"/>
                    <a:pt x="4494" y="2307"/>
                  </a:cubicBezTo>
                  <a:cubicBezTo>
                    <a:pt x="4511" y="2324"/>
                    <a:pt x="4528" y="2341"/>
                    <a:pt x="4545" y="2375"/>
                  </a:cubicBezTo>
                  <a:cubicBezTo>
                    <a:pt x="4562" y="2426"/>
                    <a:pt x="4562" y="2495"/>
                    <a:pt x="4579" y="2563"/>
                  </a:cubicBezTo>
                  <a:cubicBezTo>
                    <a:pt x="4443" y="2614"/>
                    <a:pt x="4409" y="2734"/>
                    <a:pt x="4340" y="2819"/>
                  </a:cubicBezTo>
                  <a:cubicBezTo>
                    <a:pt x="4238" y="2819"/>
                    <a:pt x="4169" y="2819"/>
                    <a:pt x="4289" y="2922"/>
                  </a:cubicBezTo>
                  <a:cubicBezTo>
                    <a:pt x="4306" y="2939"/>
                    <a:pt x="4306" y="2973"/>
                    <a:pt x="4289" y="2990"/>
                  </a:cubicBezTo>
                  <a:cubicBezTo>
                    <a:pt x="4272" y="3024"/>
                    <a:pt x="4238" y="3059"/>
                    <a:pt x="4204" y="3076"/>
                  </a:cubicBezTo>
                  <a:lnTo>
                    <a:pt x="4152" y="3076"/>
                  </a:lnTo>
                  <a:cubicBezTo>
                    <a:pt x="3998" y="3042"/>
                    <a:pt x="3845" y="2973"/>
                    <a:pt x="3691" y="2905"/>
                  </a:cubicBezTo>
                  <a:cubicBezTo>
                    <a:pt x="3674" y="2888"/>
                    <a:pt x="3657" y="2871"/>
                    <a:pt x="3657" y="2871"/>
                  </a:cubicBezTo>
                  <a:lnTo>
                    <a:pt x="3657" y="2785"/>
                  </a:lnTo>
                  <a:cubicBezTo>
                    <a:pt x="3623" y="2717"/>
                    <a:pt x="3588" y="2649"/>
                    <a:pt x="3571" y="2580"/>
                  </a:cubicBezTo>
                  <a:cubicBezTo>
                    <a:pt x="3469" y="2614"/>
                    <a:pt x="3349" y="2666"/>
                    <a:pt x="3332" y="2768"/>
                  </a:cubicBezTo>
                  <a:cubicBezTo>
                    <a:pt x="3332" y="2785"/>
                    <a:pt x="3281" y="2785"/>
                    <a:pt x="3247" y="2785"/>
                  </a:cubicBezTo>
                  <a:cubicBezTo>
                    <a:pt x="3230" y="2768"/>
                    <a:pt x="3213" y="2768"/>
                    <a:pt x="3195" y="2768"/>
                  </a:cubicBezTo>
                  <a:cubicBezTo>
                    <a:pt x="2785" y="2597"/>
                    <a:pt x="2768" y="2597"/>
                    <a:pt x="2700" y="2802"/>
                  </a:cubicBezTo>
                  <a:cubicBezTo>
                    <a:pt x="2666" y="2871"/>
                    <a:pt x="2597" y="2854"/>
                    <a:pt x="2495" y="2837"/>
                  </a:cubicBezTo>
                  <a:cubicBezTo>
                    <a:pt x="2427" y="2819"/>
                    <a:pt x="2358" y="2802"/>
                    <a:pt x="2290" y="2768"/>
                  </a:cubicBezTo>
                  <a:cubicBezTo>
                    <a:pt x="2290" y="2802"/>
                    <a:pt x="2290" y="2837"/>
                    <a:pt x="2290" y="2871"/>
                  </a:cubicBezTo>
                  <a:cubicBezTo>
                    <a:pt x="2273" y="2871"/>
                    <a:pt x="2256" y="2871"/>
                    <a:pt x="2239" y="2871"/>
                  </a:cubicBezTo>
                  <a:cubicBezTo>
                    <a:pt x="1999" y="2973"/>
                    <a:pt x="1743" y="3059"/>
                    <a:pt x="1487" y="3110"/>
                  </a:cubicBezTo>
                  <a:cubicBezTo>
                    <a:pt x="1436" y="3127"/>
                    <a:pt x="1384" y="3144"/>
                    <a:pt x="1350" y="3195"/>
                  </a:cubicBezTo>
                  <a:cubicBezTo>
                    <a:pt x="1248" y="3281"/>
                    <a:pt x="1111" y="3298"/>
                    <a:pt x="974" y="3264"/>
                  </a:cubicBezTo>
                  <a:cubicBezTo>
                    <a:pt x="957" y="3264"/>
                    <a:pt x="940" y="3264"/>
                    <a:pt x="940" y="3264"/>
                  </a:cubicBezTo>
                  <a:cubicBezTo>
                    <a:pt x="855" y="3264"/>
                    <a:pt x="820" y="3281"/>
                    <a:pt x="872" y="3400"/>
                  </a:cubicBezTo>
                  <a:cubicBezTo>
                    <a:pt x="889" y="3452"/>
                    <a:pt x="872" y="3520"/>
                    <a:pt x="855" y="3588"/>
                  </a:cubicBezTo>
                  <a:cubicBezTo>
                    <a:pt x="838" y="3640"/>
                    <a:pt x="786" y="3674"/>
                    <a:pt x="735" y="3674"/>
                  </a:cubicBezTo>
                  <a:cubicBezTo>
                    <a:pt x="735" y="3657"/>
                    <a:pt x="718" y="3640"/>
                    <a:pt x="701" y="3622"/>
                  </a:cubicBezTo>
                  <a:cubicBezTo>
                    <a:pt x="650" y="3537"/>
                    <a:pt x="564" y="3469"/>
                    <a:pt x="445" y="3452"/>
                  </a:cubicBezTo>
                  <a:cubicBezTo>
                    <a:pt x="342" y="3452"/>
                    <a:pt x="308" y="3520"/>
                    <a:pt x="308" y="3588"/>
                  </a:cubicBezTo>
                  <a:cubicBezTo>
                    <a:pt x="291" y="3691"/>
                    <a:pt x="291" y="3793"/>
                    <a:pt x="308" y="3879"/>
                  </a:cubicBezTo>
                  <a:lnTo>
                    <a:pt x="308" y="3896"/>
                  </a:lnTo>
                  <a:cubicBezTo>
                    <a:pt x="188" y="3930"/>
                    <a:pt x="86" y="3981"/>
                    <a:pt x="0" y="4050"/>
                  </a:cubicBezTo>
                  <a:lnTo>
                    <a:pt x="0" y="19376"/>
                  </a:lnTo>
                  <a:cubicBezTo>
                    <a:pt x="52" y="19359"/>
                    <a:pt x="120" y="19342"/>
                    <a:pt x="171" y="19342"/>
                  </a:cubicBezTo>
                  <a:cubicBezTo>
                    <a:pt x="325" y="19325"/>
                    <a:pt x="462" y="19273"/>
                    <a:pt x="581" y="19171"/>
                  </a:cubicBezTo>
                  <a:cubicBezTo>
                    <a:pt x="598" y="19171"/>
                    <a:pt x="598" y="19154"/>
                    <a:pt x="598" y="19154"/>
                  </a:cubicBezTo>
                  <a:lnTo>
                    <a:pt x="1367" y="19325"/>
                  </a:lnTo>
                  <a:lnTo>
                    <a:pt x="1367" y="19342"/>
                  </a:lnTo>
                  <a:lnTo>
                    <a:pt x="1384" y="19410"/>
                  </a:lnTo>
                  <a:lnTo>
                    <a:pt x="2222" y="19410"/>
                  </a:lnTo>
                  <a:cubicBezTo>
                    <a:pt x="2256" y="19410"/>
                    <a:pt x="2273" y="19410"/>
                    <a:pt x="2290" y="19393"/>
                  </a:cubicBezTo>
                  <a:cubicBezTo>
                    <a:pt x="2341" y="19342"/>
                    <a:pt x="2392" y="19325"/>
                    <a:pt x="2461" y="19325"/>
                  </a:cubicBezTo>
                  <a:cubicBezTo>
                    <a:pt x="2597" y="19342"/>
                    <a:pt x="2649" y="19256"/>
                    <a:pt x="2734" y="19222"/>
                  </a:cubicBezTo>
                  <a:lnTo>
                    <a:pt x="2905" y="19154"/>
                  </a:lnTo>
                  <a:lnTo>
                    <a:pt x="2956" y="19188"/>
                  </a:lnTo>
                  <a:cubicBezTo>
                    <a:pt x="3025" y="19205"/>
                    <a:pt x="3110" y="19239"/>
                    <a:pt x="3127" y="19308"/>
                  </a:cubicBezTo>
                  <a:cubicBezTo>
                    <a:pt x="3144" y="19342"/>
                    <a:pt x="3127" y="19393"/>
                    <a:pt x="3076" y="19410"/>
                  </a:cubicBezTo>
                  <a:lnTo>
                    <a:pt x="3042" y="19410"/>
                  </a:lnTo>
                  <a:lnTo>
                    <a:pt x="5314" y="19410"/>
                  </a:lnTo>
                  <a:cubicBezTo>
                    <a:pt x="5297" y="19410"/>
                    <a:pt x="5297" y="19393"/>
                    <a:pt x="5280" y="19376"/>
                  </a:cubicBezTo>
                  <a:cubicBezTo>
                    <a:pt x="5348" y="19359"/>
                    <a:pt x="5382" y="19342"/>
                    <a:pt x="5417" y="19291"/>
                  </a:cubicBezTo>
                  <a:cubicBezTo>
                    <a:pt x="5468" y="19239"/>
                    <a:pt x="5536" y="19256"/>
                    <a:pt x="5639" y="19359"/>
                  </a:cubicBezTo>
                  <a:cubicBezTo>
                    <a:pt x="5656" y="19376"/>
                    <a:pt x="5673" y="19393"/>
                    <a:pt x="5690" y="19410"/>
                  </a:cubicBezTo>
                  <a:lnTo>
                    <a:pt x="5980" y="19410"/>
                  </a:lnTo>
                  <a:lnTo>
                    <a:pt x="5980" y="19393"/>
                  </a:lnTo>
                  <a:cubicBezTo>
                    <a:pt x="6015" y="19393"/>
                    <a:pt x="6066" y="19393"/>
                    <a:pt x="6100" y="19410"/>
                  </a:cubicBezTo>
                  <a:lnTo>
                    <a:pt x="14934" y="19410"/>
                  </a:lnTo>
                  <a:cubicBezTo>
                    <a:pt x="14951" y="19393"/>
                    <a:pt x="14968" y="19376"/>
                    <a:pt x="15002" y="193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6" name="Google Shape;776;p14"/>
            <p:cNvGrpSpPr/>
            <p:nvPr/>
          </p:nvGrpSpPr>
          <p:grpSpPr>
            <a:xfrm>
              <a:off x="7540030" y="3962726"/>
              <a:ext cx="1845932" cy="1180771"/>
              <a:chOff x="7540030" y="3962726"/>
              <a:chExt cx="1845932" cy="1180771"/>
            </a:xfrm>
          </p:grpSpPr>
          <p:sp>
            <p:nvSpPr>
              <p:cNvPr id="777" name="Google Shape;777;p14"/>
              <p:cNvSpPr/>
              <p:nvPr/>
            </p:nvSpPr>
            <p:spPr>
              <a:xfrm>
                <a:off x="7540030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14"/>
              <p:cNvSpPr/>
              <p:nvPr/>
            </p:nvSpPr>
            <p:spPr>
              <a:xfrm>
                <a:off x="7744782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>
                <a:off x="7949534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14"/>
              <p:cNvSpPr/>
              <p:nvPr/>
            </p:nvSpPr>
            <p:spPr>
              <a:xfrm>
                <a:off x="8154287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14"/>
              <p:cNvSpPr/>
              <p:nvPr/>
            </p:nvSpPr>
            <p:spPr>
              <a:xfrm flipH="1">
                <a:off x="8360134" y="3962726"/>
                <a:ext cx="10463" cy="1152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14"/>
              <p:cNvSpPr/>
              <p:nvPr/>
            </p:nvSpPr>
            <p:spPr>
              <a:xfrm flipH="1">
                <a:off x="8564886" y="3962726"/>
                <a:ext cx="10463" cy="1104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14"/>
              <p:cNvSpPr/>
              <p:nvPr/>
            </p:nvSpPr>
            <p:spPr>
              <a:xfrm>
                <a:off x="8760209" y="3962726"/>
                <a:ext cx="10463" cy="10592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14"/>
              <p:cNvSpPr/>
              <p:nvPr/>
            </p:nvSpPr>
            <p:spPr>
              <a:xfrm>
                <a:off x="8975363" y="3962726"/>
                <a:ext cx="61" cy="9989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14"/>
              <p:cNvSpPr/>
              <p:nvPr/>
            </p:nvSpPr>
            <p:spPr>
              <a:xfrm>
                <a:off x="9180115" y="3962726"/>
                <a:ext cx="61" cy="9640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4"/>
              <p:cNvSpPr/>
              <p:nvPr/>
            </p:nvSpPr>
            <p:spPr>
              <a:xfrm>
                <a:off x="9385901" y="3962726"/>
                <a:ext cx="61" cy="9517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87" name="Google Shape;787;p14"/>
          <p:cNvSpPr/>
          <p:nvPr/>
        </p:nvSpPr>
        <p:spPr>
          <a:xfrm>
            <a:off x="728950" y="3615601"/>
            <a:ext cx="4353403" cy="558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 b="1">
                <a:solidFill>
                  <a:srgbClr val="7030A0"/>
                </a:solidFill>
                <a:latin typeface="Cambria"/>
                <a:ea typeface="Cambria"/>
                <a:cs typeface="Cambria"/>
                <a:sym typeface="Cambria"/>
              </a:rPr>
              <a:t>社團參加動機與目的</a:t>
            </a:r>
            <a:endParaRPr/>
          </a:p>
        </p:txBody>
      </p:sp>
      <p:sp>
        <p:nvSpPr>
          <p:cNvPr id="335" name="Google Shape;335;p2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zh-TW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1.我當初如何決定參加這個社團?</a:t>
            </a:r>
            <a:endParaRPr/>
          </a:p>
          <a:p>
            <a:pPr marL="0" lvl="0" indent="0" algn="l" rtl="0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zh-TW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2.期望在社團中學習到哪些事情?</a:t>
            </a:r>
            <a:endParaRPr/>
          </a:p>
          <a:p>
            <a:pPr marL="0" lvl="0" indent="0" algn="l" rtl="0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zh-TW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3.是否擔任社團幹部?擔任幹部的動機為何?</a:t>
            </a:r>
            <a:endParaRPr/>
          </a:p>
        </p:txBody>
      </p:sp>
      <p:grpSp>
        <p:nvGrpSpPr>
          <p:cNvPr id="336" name="Google Shape;336;p2"/>
          <p:cNvGrpSpPr/>
          <p:nvPr/>
        </p:nvGrpSpPr>
        <p:grpSpPr>
          <a:xfrm>
            <a:off x="6840024" y="549827"/>
            <a:ext cx="418777" cy="456077"/>
            <a:chOff x="1022652" y="639441"/>
            <a:chExt cx="288076" cy="313735"/>
          </a:xfrm>
        </p:grpSpPr>
        <p:sp>
          <p:nvSpPr>
            <p:cNvPr id="337" name="Google Shape;337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3"/>
          <p:cNvGrpSpPr/>
          <p:nvPr/>
        </p:nvGrpSpPr>
        <p:grpSpPr>
          <a:xfrm rot="-1456210">
            <a:off x="-613129" y="2764553"/>
            <a:ext cx="2219094" cy="2816416"/>
            <a:chOff x="1154976" y="632775"/>
            <a:chExt cx="2502430" cy="3877954"/>
          </a:xfrm>
        </p:grpSpPr>
        <p:sp>
          <p:nvSpPr>
            <p:cNvPr id="344" name="Google Shape;344;p3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p3"/>
          <p:cNvGrpSpPr/>
          <p:nvPr/>
        </p:nvGrpSpPr>
        <p:grpSpPr>
          <a:xfrm rot="-2291721">
            <a:off x="7418381" y="656710"/>
            <a:ext cx="2217747" cy="2814684"/>
            <a:chOff x="1154976" y="632775"/>
            <a:chExt cx="2502430" cy="3877954"/>
          </a:xfrm>
        </p:grpSpPr>
        <p:sp>
          <p:nvSpPr>
            <p:cNvPr id="347" name="Google Shape;347;p3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9" name="Google Shape;349;p3"/>
          <p:cNvSpPr/>
          <p:nvPr/>
        </p:nvSpPr>
        <p:spPr>
          <a:xfrm rot="10800000">
            <a:off x="4987150" y="3036000"/>
            <a:ext cx="3362743" cy="169155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"/>
          <p:cNvSpPr/>
          <p:nvPr/>
        </p:nvSpPr>
        <p:spPr>
          <a:xfrm rot="10800000">
            <a:off x="794100" y="3036000"/>
            <a:ext cx="3362743" cy="169155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"/>
          <p:cNvSpPr/>
          <p:nvPr/>
        </p:nvSpPr>
        <p:spPr>
          <a:xfrm>
            <a:off x="4987162" y="1218275"/>
            <a:ext cx="3362743" cy="169155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"/>
          <p:cNvSpPr/>
          <p:nvPr/>
        </p:nvSpPr>
        <p:spPr>
          <a:xfrm>
            <a:off x="794100" y="1218275"/>
            <a:ext cx="3362743" cy="169155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"/>
          <p:cNvSpPr/>
          <p:nvPr/>
        </p:nvSpPr>
        <p:spPr>
          <a:xfrm>
            <a:off x="2357275" y="537873"/>
            <a:ext cx="4429454" cy="480010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"/>
          <p:cNvSpPr txBox="1">
            <a:spLocks noGrp="1"/>
          </p:cNvSpPr>
          <p:nvPr>
            <p:ph type="title"/>
          </p:nvPr>
        </p:nvSpPr>
        <p:spPr>
          <a:xfrm>
            <a:off x="1276751" y="1380990"/>
            <a:ext cx="280433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zh-TW" sz="1800">
                <a:latin typeface="Cambria"/>
                <a:ea typeface="Cambria"/>
                <a:cs typeface="Cambria"/>
                <a:sym typeface="Cambria"/>
              </a:rPr>
              <a:t>每次上課主要方式與流程</a:t>
            </a:r>
            <a:endParaRPr sz="1800"/>
          </a:p>
        </p:txBody>
      </p:sp>
      <p:sp>
        <p:nvSpPr>
          <p:cNvPr id="355" name="Google Shape;355;p3"/>
          <p:cNvSpPr txBox="1">
            <a:spLocks noGrp="1"/>
          </p:cNvSpPr>
          <p:nvPr>
            <p:ph type="title" idx="2"/>
          </p:nvPr>
        </p:nvSpPr>
        <p:spPr>
          <a:xfrm>
            <a:off x="752763" y="1357828"/>
            <a:ext cx="699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/>
              <a:t>01</a:t>
            </a:r>
            <a:endParaRPr/>
          </a:p>
        </p:txBody>
      </p:sp>
      <p:sp>
        <p:nvSpPr>
          <p:cNvPr id="356" name="Google Shape;356;p3"/>
          <p:cNvSpPr txBox="1">
            <a:spLocks noGrp="1"/>
          </p:cNvSpPr>
          <p:nvPr>
            <p:ph type="title" idx="3"/>
          </p:nvPr>
        </p:nvSpPr>
        <p:spPr>
          <a:xfrm>
            <a:off x="2713350" y="537875"/>
            <a:ext cx="37173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 b="1">
                <a:solidFill>
                  <a:srgbClr val="7030A0"/>
                </a:solidFill>
                <a:latin typeface="Cambria"/>
                <a:ea typeface="Cambria"/>
                <a:cs typeface="Cambria"/>
                <a:sym typeface="Cambria"/>
              </a:rPr>
              <a:t>社團活動內容</a:t>
            </a:r>
            <a:endParaRPr/>
          </a:p>
        </p:txBody>
      </p:sp>
      <p:sp>
        <p:nvSpPr>
          <p:cNvPr id="357" name="Google Shape;357;p3"/>
          <p:cNvSpPr txBox="1">
            <a:spLocks noGrp="1"/>
          </p:cNvSpPr>
          <p:nvPr>
            <p:ph type="title" idx="4"/>
          </p:nvPr>
        </p:nvSpPr>
        <p:spPr>
          <a:xfrm>
            <a:off x="5832876" y="1488106"/>
            <a:ext cx="2336400" cy="42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rPr lang="zh-TW" sz="1800">
                <a:latin typeface="Cambria"/>
                <a:ea typeface="Cambria"/>
                <a:cs typeface="Cambria"/>
                <a:sym typeface="Cambria"/>
              </a:rPr>
              <a:t>印象最深刻的活動</a:t>
            </a:r>
            <a:endParaRPr/>
          </a:p>
        </p:txBody>
      </p:sp>
      <p:sp>
        <p:nvSpPr>
          <p:cNvPr id="358" name="Google Shape;358;p3"/>
          <p:cNvSpPr txBox="1">
            <a:spLocks noGrp="1"/>
          </p:cNvSpPr>
          <p:nvPr>
            <p:ph type="title" idx="5"/>
          </p:nvPr>
        </p:nvSpPr>
        <p:spPr>
          <a:xfrm>
            <a:off x="5149771" y="1356204"/>
            <a:ext cx="699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/>
              <a:t>02</a:t>
            </a:r>
            <a:endParaRPr/>
          </a:p>
        </p:txBody>
      </p:sp>
      <p:sp>
        <p:nvSpPr>
          <p:cNvPr id="359" name="Google Shape;359;p3"/>
          <p:cNvSpPr txBox="1">
            <a:spLocks noGrp="1"/>
          </p:cNvSpPr>
          <p:nvPr>
            <p:ph type="title" idx="7"/>
          </p:nvPr>
        </p:nvSpPr>
        <p:spPr>
          <a:xfrm>
            <a:off x="1608135" y="3441848"/>
            <a:ext cx="2538564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zh-TW" sz="1800">
                <a:latin typeface="Cambria"/>
                <a:ea typeface="Cambria"/>
                <a:cs typeface="Cambria"/>
                <a:sym typeface="Cambria"/>
              </a:rPr>
              <a:t>社員與幹部之間的互動</a:t>
            </a:r>
            <a:br>
              <a:rPr lang="zh-TW" sz="1800">
                <a:latin typeface="Cambria"/>
                <a:ea typeface="Cambria"/>
                <a:cs typeface="Cambria"/>
                <a:sym typeface="Cambria"/>
              </a:rPr>
            </a:br>
            <a:endParaRPr sz="1800"/>
          </a:p>
        </p:txBody>
      </p:sp>
      <p:sp>
        <p:nvSpPr>
          <p:cNvPr id="360" name="Google Shape;360;p3"/>
          <p:cNvSpPr txBox="1">
            <a:spLocks noGrp="1"/>
          </p:cNvSpPr>
          <p:nvPr>
            <p:ph type="title" idx="8"/>
          </p:nvPr>
        </p:nvSpPr>
        <p:spPr>
          <a:xfrm>
            <a:off x="962775" y="3329888"/>
            <a:ext cx="699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/>
              <a:t>03</a:t>
            </a:r>
            <a:endParaRPr/>
          </a:p>
        </p:txBody>
      </p:sp>
      <p:sp>
        <p:nvSpPr>
          <p:cNvPr id="361" name="Google Shape;361;p3"/>
          <p:cNvSpPr txBox="1">
            <a:spLocks noGrp="1"/>
          </p:cNvSpPr>
          <p:nvPr>
            <p:ph type="title" idx="13"/>
          </p:nvPr>
        </p:nvSpPr>
        <p:spPr>
          <a:xfrm>
            <a:off x="5844813" y="3377600"/>
            <a:ext cx="23364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zh-TW" sz="1800">
                <a:latin typeface="Cambria"/>
                <a:ea typeface="Cambria"/>
                <a:cs typeface="Cambria"/>
                <a:sym typeface="Cambria"/>
              </a:rPr>
              <a:t>學習最多的事情</a:t>
            </a:r>
            <a:endParaRPr sz="1800"/>
          </a:p>
        </p:txBody>
      </p:sp>
      <p:sp>
        <p:nvSpPr>
          <p:cNvPr id="362" name="Google Shape;362;p3"/>
          <p:cNvSpPr txBox="1">
            <a:spLocks noGrp="1"/>
          </p:cNvSpPr>
          <p:nvPr>
            <p:ph type="title" idx="14"/>
          </p:nvPr>
        </p:nvSpPr>
        <p:spPr>
          <a:xfrm>
            <a:off x="5155863" y="3329900"/>
            <a:ext cx="699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/>
              <a:t>04</a:t>
            </a:r>
            <a:endParaRPr/>
          </a:p>
        </p:txBody>
      </p:sp>
      <p:grpSp>
        <p:nvGrpSpPr>
          <p:cNvPr id="363" name="Google Shape;363;p3"/>
          <p:cNvGrpSpPr/>
          <p:nvPr/>
        </p:nvGrpSpPr>
        <p:grpSpPr>
          <a:xfrm>
            <a:off x="1022652" y="639441"/>
            <a:ext cx="288076" cy="313735"/>
            <a:chOff x="1022652" y="639441"/>
            <a:chExt cx="288076" cy="313735"/>
          </a:xfrm>
        </p:grpSpPr>
        <p:sp>
          <p:nvSpPr>
            <p:cNvPr id="364" name="Google Shape;364;p3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6" name="Google Shape;366;p3"/>
          <p:cNvSpPr/>
          <p:nvPr/>
        </p:nvSpPr>
        <p:spPr>
          <a:xfrm rot="-2385371">
            <a:off x="744940" y="864731"/>
            <a:ext cx="1102287" cy="846092"/>
          </a:xfrm>
          <a:custGeom>
            <a:avLst/>
            <a:gdLst/>
            <a:ahLst/>
            <a:cxnLst/>
            <a:rect l="l" t="t" r="r" b="b"/>
            <a:pathLst>
              <a:path w="13312" h="10218" extrusionOk="0">
                <a:moveTo>
                  <a:pt x="2683" y="0"/>
                </a:moveTo>
                <a:lnTo>
                  <a:pt x="2683" y="0"/>
                </a:lnTo>
                <a:cubicBezTo>
                  <a:pt x="2700" y="35"/>
                  <a:pt x="2700" y="86"/>
                  <a:pt x="2683" y="137"/>
                </a:cubicBezTo>
                <a:cubicBezTo>
                  <a:pt x="2683" y="154"/>
                  <a:pt x="2683" y="171"/>
                  <a:pt x="2718" y="188"/>
                </a:cubicBezTo>
                <a:lnTo>
                  <a:pt x="2752" y="205"/>
                </a:lnTo>
                <a:cubicBezTo>
                  <a:pt x="2769" y="274"/>
                  <a:pt x="2786" y="325"/>
                  <a:pt x="2769" y="393"/>
                </a:cubicBezTo>
                <a:cubicBezTo>
                  <a:pt x="2735" y="445"/>
                  <a:pt x="2769" y="530"/>
                  <a:pt x="2820" y="616"/>
                </a:cubicBezTo>
                <a:cubicBezTo>
                  <a:pt x="2820" y="616"/>
                  <a:pt x="2820" y="616"/>
                  <a:pt x="2837" y="633"/>
                </a:cubicBezTo>
                <a:lnTo>
                  <a:pt x="2530" y="735"/>
                </a:lnTo>
                <a:lnTo>
                  <a:pt x="2359" y="633"/>
                </a:lnTo>
                <a:lnTo>
                  <a:pt x="2308" y="616"/>
                </a:lnTo>
                <a:cubicBezTo>
                  <a:pt x="2308" y="616"/>
                  <a:pt x="2273" y="616"/>
                  <a:pt x="2290" y="633"/>
                </a:cubicBezTo>
                <a:cubicBezTo>
                  <a:pt x="2308" y="667"/>
                  <a:pt x="2325" y="718"/>
                  <a:pt x="2359" y="752"/>
                </a:cubicBezTo>
                <a:cubicBezTo>
                  <a:pt x="2393" y="803"/>
                  <a:pt x="2376" y="803"/>
                  <a:pt x="2308" y="803"/>
                </a:cubicBezTo>
                <a:lnTo>
                  <a:pt x="2290" y="803"/>
                </a:lnTo>
                <a:cubicBezTo>
                  <a:pt x="2393" y="889"/>
                  <a:pt x="2256" y="889"/>
                  <a:pt x="2308" y="974"/>
                </a:cubicBezTo>
                <a:cubicBezTo>
                  <a:pt x="2325" y="991"/>
                  <a:pt x="2342" y="1043"/>
                  <a:pt x="2325" y="1060"/>
                </a:cubicBezTo>
                <a:cubicBezTo>
                  <a:pt x="2308" y="1077"/>
                  <a:pt x="2342" y="1145"/>
                  <a:pt x="2359" y="1196"/>
                </a:cubicBezTo>
                <a:cubicBezTo>
                  <a:pt x="2359" y="1248"/>
                  <a:pt x="2376" y="1248"/>
                  <a:pt x="2376" y="1282"/>
                </a:cubicBezTo>
                <a:lnTo>
                  <a:pt x="2342" y="1282"/>
                </a:lnTo>
                <a:cubicBezTo>
                  <a:pt x="2290" y="1282"/>
                  <a:pt x="2239" y="1282"/>
                  <a:pt x="2205" y="1248"/>
                </a:cubicBezTo>
                <a:cubicBezTo>
                  <a:pt x="2171" y="1231"/>
                  <a:pt x="2120" y="1196"/>
                  <a:pt x="2120" y="1179"/>
                </a:cubicBezTo>
                <a:cubicBezTo>
                  <a:pt x="2137" y="1162"/>
                  <a:pt x="2137" y="1094"/>
                  <a:pt x="2051" y="1043"/>
                </a:cubicBezTo>
                <a:cubicBezTo>
                  <a:pt x="2051" y="1008"/>
                  <a:pt x="2051" y="974"/>
                  <a:pt x="2051" y="940"/>
                </a:cubicBezTo>
                <a:cubicBezTo>
                  <a:pt x="2034" y="923"/>
                  <a:pt x="2017" y="923"/>
                  <a:pt x="2000" y="906"/>
                </a:cubicBezTo>
                <a:cubicBezTo>
                  <a:pt x="1932" y="889"/>
                  <a:pt x="1966" y="889"/>
                  <a:pt x="1949" y="889"/>
                </a:cubicBezTo>
                <a:cubicBezTo>
                  <a:pt x="1915" y="923"/>
                  <a:pt x="1880" y="940"/>
                  <a:pt x="1846" y="957"/>
                </a:cubicBezTo>
                <a:cubicBezTo>
                  <a:pt x="1829" y="974"/>
                  <a:pt x="1829" y="1008"/>
                  <a:pt x="1863" y="1043"/>
                </a:cubicBezTo>
                <a:cubicBezTo>
                  <a:pt x="1897" y="1077"/>
                  <a:pt x="1915" y="1094"/>
                  <a:pt x="1897" y="1111"/>
                </a:cubicBezTo>
                <a:cubicBezTo>
                  <a:pt x="1880" y="1128"/>
                  <a:pt x="1829" y="1162"/>
                  <a:pt x="1932" y="1248"/>
                </a:cubicBezTo>
                <a:cubicBezTo>
                  <a:pt x="1932" y="1282"/>
                  <a:pt x="1880" y="1299"/>
                  <a:pt x="1932" y="1350"/>
                </a:cubicBezTo>
                <a:cubicBezTo>
                  <a:pt x="1946" y="1372"/>
                  <a:pt x="1942" y="1378"/>
                  <a:pt x="1930" y="1378"/>
                </a:cubicBezTo>
                <a:cubicBezTo>
                  <a:pt x="1913" y="1378"/>
                  <a:pt x="1883" y="1367"/>
                  <a:pt x="1863" y="1367"/>
                </a:cubicBezTo>
                <a:cubicBezTo>
                  <a:pt x="1829" y="1367"/>
                  <a:pt x="1795" y="1333"/>
                  <a:pt x="1761" y="1316"/>
                </a:cubicBezTo>
                <a:cubicBezTo>
                  <a:pt x="1722" y="1264"/>
                  <a:pt x="1662" y="1242"/>
                  <a:pt x="1606" y="1242"/>
                </a:cubicBezTo>
                <a:cubicBezTo>
                  <a:pt x="1589" y="1242"/>
                  <a:pt x="1572" y="1244"/>
                  <a:pt x="1556" y="1248"/>
                </a:cubicBezTo>
                <a:cubicBezTo>
                  <a:pt x="1539" y="1248"/>
                  <a:pt x="1522" y="1265"/>
                  <a:pt x="1487" y="1265"/>
                </a:cubicBezTo>
                <a:cubicBezTo>
                  <a:pt x="1419" y="1265"/>
                  <a:pt x="1419" y="1299"/>
                  <a:pt x="1436" y="1350"/>
                </a:cubicBezTo>
                <a:cubicBezTo>
                  <a:pt x="1436" y="1384"/>
                  <a:pt x="1470" y="1436"/>
                  <a:pt x="1487" y="1487"/>
                </a:cubicBezTo>
                <a:cubicBezTo>
                  <a:pt x="1504" y="1538"/>
                  <a:pt x="1522" y="1538"/>
                  <a:pt x="1504" y="1538"/>
                </a:cubicBezTo>
                <a:cubicBezTo>
                  <a:pt x="1385" y="1538"/>
                  <a:pt x="1470" y="1624"/>
                  <a:pt x="1453" y="1658"/>
                </a:cubicBezTo>
                <a:cubicBezTo>
                  <a:pt x="1436" y="1692"/>
                  <a:pt x="1487" y="1743"/>
                  <a:pt x="1675" y="1812"/>
                </a:cubicBezTo>
                <a:cubicBezTo>
                  <a:pt x="1692" y="1846"/>
                  <a:pt x="1709" y="1880"/>
                  <a:pt x="1727" y="1914"/>
                </a:cubicBezTo>
                <a:cubicBezTo>
                  <a:pt x="1755" y="1942"/>
                  <a:pt x="1752" y="1955"/>
                  <a:pt x="1729" y="1955"/>
                </a:cubicBezTo>
                <a:cubicBezTo>
                  <a:pt x="1711" y="1955"/>
                  <a:pt x="1680" y="1947"/>
                  <a:pt x="1641" y="1931"/>
                </a:cubicBezTo>
                <a:lnTo>
                  <a:pt x="1504" y="1880"/>
                </a:lnTo>
                <a:lnTo>
                  <a:pt x="1504" y="1880"/>
                </a:lnTo>
                <a:cubicBezTo>
                  <a:pt x="1539" y="1931"/>
                  <a:pt x="1402" y="1897"/>
                  <a:pt x="1470" y="1965"/>
                </a:cubicBezTo>
                <a:cubicBezTo>
                  <a:pt x="1487" y="1965"/>
                  <a:pt x="1504" y="1982"/>
                  <a:pt x="1522" y="1999"/>
                </a:cubicBezTo>
                <a:cubicBezTo>
                  <a:pt x="1556" y="2017"/>
                  <a:pt x="1453" y="2034"/>
                  <a:pt x="1402" y="2051"/>
                </a:cubicBezTo>
                <a:cubicBezTo>
                  <a:pt x="1368" y="2034"/>
                  <a:pt x="1334" y="2034"/>
                  <a:pt x="1299" y="2034"/>
                </a:cubicBezTo>
                <a:cubicBezTo>
                  <a:pt x="1288" y="2031"/>
                  <a:pt x="1276" y="2029"/>
                  <a:pt x="1264" y="2029"/>
                </a:cubicBezTo>
                <a:cubicBezTo>
                  <a:pt x="1208" y="2029"/>
                  <a:pt x="1154" y="2062"/>
                  <a:pt x="1111" y="2119"/>
                </a:cubicBezTo>
                <a:cubicBezTo>
                  <a:pt x="1077" y="2136"/>
                  <a:pt x="1060" y="2170"/>
                  <a:pt x="1043" y="2205"/>
                </a:cubicBezTo>
                <a:lnTo>
                  <a:pt x="975" y="2205"/>
                </a:lnTo>
                <a:cubicBezTo>
                  <a:pt x="872" y="2136"/>
                  <a:pt x="736" y="2102"/>
                  <a:pt x="599" y="2102"/>
                </a:cubicBezTo>
                <a:cubicBezTo>
                  <a:pt x="599" y="2085"/>
                  <a:pt x="479" y="2017"/>
                  <a:pt x="445" y="1982"/>
                </a:cubicBezTo>
                <a:cubicBezTo>
                  <a:pt x="428" y="1965"/>
                  <a:pt x="411" y="1948"/>
                  <a:pt x="394" y="1931"/>
                </a:cubicBezTo>
                <a:cubicBezTo>
                  <a:pt x="394" y="1897"/>
                  <a:pt x="377" y="1863"/>
                  <a:pt x="360" y="1846"/>
                </a:cubicBezTo>
                <a:cubicBezTo>
                  <a:pt x="325" y="1829"/>
                  <a:pt x="308" y="1812"/>
                  <a:pt x="274" y="1812"/>
                </a:cubicBezTo>
                <a:lnTo>
                  <a:pt x="240" y="1794"/>
                </a:lnTo>
                <a:lnTo>
                  <a:pt x="240" y="1931"/>
                </a:lnTo>
                <a:cubicBezTo>
                  <a:pt x="325" y="1999"/>
                  <a:pt x="377" y="2051"/>
                  <a:pt x="394" y="2085"/>
                </a:cubicBezTo>
                <a:cubicBezTo>
                  <a:pt x="411" y="2153"/>
                  <a:pt x="411" y="2205"/>
                  <a:pt x="411" y="2273"/>
                </a:cubicBezTo>
                <a:cubicBezTo>
                  <a:pt x="411" y="2307"/>
                  <a:pt x="445" y="2341"/>
                  <a:pt x="479" y="2375"/>
                </a:cubicBezTo>
                <a:cubicBezTo>
                  <a:pt x="496" y="2392"/>
                  <a:pt x="513" y="2392"/>
                  <a:pt x="513" y="2410"/>
                </a:cubicBezTo>
                <a:cubicBezTo>
                  <a:pt x="531" y="2427"/>
                  <a:pt x="548" y="2461"/>
                  <a:pt x="565" y="2495"/>
                </a:cubicBezTo>
                <a:lnTo>
                  <a:pt x="411" y="2495"/>
                </a:lnTo>
                <a:cubicBezTo>
                  <a:pt x="343" y="2495"/>
                  <a:pt x="343" y="2495"/>
                  <a:pt x="257" y="2461"/>
                </a:cubicBezTo>
                <a:cubicBezTo>
                  <a:pt x="223" y="2444"/>
                  <a:pt x="189" y="2410"/>
                  <a:pt x="138" y="2392"/>
                </a:cubicBezTo>
                <a:cubicBezTo>
                  <a:pt x="120" y="2392"/>
                  <a:pt x="86" y="2375"/>
                  <a:pt x="69" y="2375"/>
                </a:cubicBezTo>
                <a:cubicBezTo>
                  <a:pt x="1" y="2375"/>
                  <a:pt x="1" y="2427"/>
                  <a:pt x="35" y="2478"/>
                </a:cubicBezTo>
                <a:cubicBezTo>
                  <a:pt x="52" y="2512"/>
                  <a:pt x="223" y="2598"/>
                  <a:pt x="274" y="2649"/>
                </a:cubicBezTo>
                <a:cubicBezTo>
                  <a:pt x="308" y="2666"/>
                  <a:pt x="343" y="2683"/>
                  <a:pt x="394" y="2700"/>
                </a:cubicBezTo>
                <a:lnTo>
                  <a:pt x="445" y="2700"/>
                </a:lnTo>
                <a:cubicBezTo>
                  <a:pt x="462" y="2683"/>
                  <a:pt x="445" y="2649"/>
                  <a:pt x="394" y="2632"/>
                </a:cubicBezTo>
                <a:cubicBezTo>
                  <a:pt x="343" y="2615"/>
                  <a:pt x="308" y="2598"/>
                  <a:pt x="274" y="2580"/>
                </a:cubicBezTo>
                <a:cubicBezTo>
                  <a:pt x="240" y="2563"/>
                  <a:pt x="223" y="2546"/>
                  <a:pt x="223" y="2529"/>
                </a:cubicBezTo>
                <a:lnTo>
                  <a:pt x="240" y="2529"/>
                </a:lnTo>
                <a:lnTo>
                  <a:pt x="565" y="2598"/>
                </a:lnTo>
                <a:lnTo>
                  <a:pt x="701" y="2649"/>
                </a:lnTo>
                <a:cubicBezTo>
                  <a:pt x="736" y="2700"/>
                  <a:pt x="770" y="2734"/>
                  <a:pt x="821" y="2768"/>
                </a:cubicBezTo>
                <a:cubicBezTo>
                  <a:pt x="753" y="2785"/>
                  <a:pt x="684" y="2803"/>
                  <a:pt x="736" y="2871"/>
                </a:cubicBezTo>
                <a:cubicBezTo>
                  <a:pt x="753" y="2905"/>
                  <a:pt x="736" y="2922"/>
                  <a:pt x="684" y="2922"/>
                </a:cubicBezTo>
                <a:cubicBezTo>
                  <a:pt x="633" y="2922"/>
                  <a:pt x="633" y="2956"/>
                  <a:pt x="616" y="2990"/>
                </a:cubicBezTo>
                <a:cubicBezTo>
                  <a:pt x="599" y="3008"/>
                  <a:pt x="633" y="3042"/>
                  <a:pt x="684" y="3076"/>
                </a:cubicBezTo>
                <a:lnTo>
                  <a:pt x="616" y="3110"/>
                </a:lnTo>
                <a:lnTo>
                  <a:pt x="11295" y="10184"/>
                </a:lnTo>
                <a:cubicBezTo>
                  <a:pt x="11363" y="10201"/>
                  <a:pt x="11432" y="10218"/>
                  <a:pt x="11500" y="10218"/>
                </a:cubicBezTo>
                <a:cubicBezTo>
                  <a:pt x="11414" y="10184"/>
                  <a:pt x="11380" y="10047"/>
                  <a:pt x="11380" y="9910"/>
                </a:cubicBezTo>
                <a:cubicBezTo>
                  <a:pt x="11278" y="9876"/>
                  <a:pt x="11192" y="9825"/>
                  <a:pt x="11124" y="9757"/>
                </a:cubicBezTo>
                <a:cubicBezTo>
                  <a:pt x="11073" y="9705"/>
                  <a:pt x="11056" y="9671"/>
                  <a:pt x="11124" y="9671"/>
                </a:cubicBezTo>
                <a:cubicBezTo>
                  <a:pt x="11175" y="9671"/>
                  <a:pt x="11227" y="9671"/>
                  <a:pt x="11278" y="9654"/>
                </a:cubicBezTo>
                <a:cubicBezTo>
                  <a:pt x="11283" y="9648"/>
                  <a:pt x="11293" y="9647"/>
                  <a:pt x="11305" y="9647"/>
                </a:cubicBezTo>
                <a:cubicBezTo>
                  <a:pt x="11329" y="9647"/>
                  <a:pt x="11363" y="9654"/>
                  <a:pt x="11397" y="9654"/>
                </a:cubicBezTo>
                <a:lnTo>
                  <a:pt x="11414" y="9654"/>
                </a:lnTo>
                <a:cubicBezTo>
                  <a:pt x="11449" y="9620"/>
                  <a:pt x="11466" y="9603"/>
                  <a:pt x="11500" y="9586"/>
                </a:cubicBezTo>
                <a:lnTo>
                  <a:pt x="11483" y="9552"/>
                </a:lnTo>
                <a:cubicBezTo>
                  <a:pt x="11449" y="9517"/>
                  <a:pt x="11380" y="9449"/>
                  <a:pt x="11380" y="9432"/>
                </a:cubicBezTo>
                <a:cubicBezTo>
                  <a:pt x="11380" y="9398"/>
                  <a:pt x="11295" y="9295"/>
                  <a:pt x="11312" y="9261"/>
                </a:cubicBezTo>
                <a:cubicBezTo>
                  <a:pt x="11312" y="9255"/>
                  <a:pt x="11314" y="9254"/>
                  <a:pt x="11318" y="9254"/>
                </a:cubicBezTo>
                <a:cubicBezTo>
                  <a:pt x="11325" y="9254"/>
                  <a:pt x="11340" y="9261"/>
                  <a:pt x="11363" y="9261"/>
                </a:cubicBezTo>
                <a:lnTo>
                  <a:pt x="11466" y="9278"/>
                </a:lnTo>
                <a:cubicBezTo>
                  <a:pt x="11500" y="9295"/>
                  <a:pt x="11551" y="9312"/>
                  <a:pt x="11585" y="9329"/>
                </a:cubicBezTo>
                <a:cubicBezTo>
                  <a:pt x="11665" y="9263"/>
                  <a:pt x="11765" y="9238"/>
                  <a:pt x="11869" y="9238"/>
                </a:cubicBezTo>
                <a:cubicBezTo>
                  <a:pt x="11900" y="9238"/>
                  <a:pt x="11930" y="9240"/>
                  <a:pt x="11961" y="9244"/>
                </a:cubicBezTo>
                <a:cubicBezTo>
                  <a:pt x="12012" y="9176"/>
                  <a:pt x="12064" y="9107"/>
                  <a:pt x="12098" y="9039"/>
                </a:cubicBezTo>
                <a:cubicBezTo>
                  <a:pt x="12064" y="9022"/>
                  <a:pt x="12030" y="8988"/>
                  <a:pt x="11978" y="8954"/>
                </a:cubicBezTo>
                <a:lnTo>
                  <a:pt x="11859" y="8868"/>
                </a:lnTo>
                <a:cubicBezTo>
                  <a:pt x="11859" y="8851"/>
                  <a:pt x="11825" y="8834"/>
                  <a:pt x="11790" y="8817"/>
                </a:cubicBezTo>
                <a:cubicBezTo>
                  <a:pt x="11688" y="8749"/>
                  <a:pt x="11671" y="8680"/>
                  <a:pt x="11739" y="8680"/>
                </a:cubicBezTo>
                <a:cubicBezTo>
                  <a:pt x="11807" y="8663"/>
                  <a:pt x="11876" y="8629"/>
                  <a:pt x="11944" y="8595"/>
                </a:cubicBezTo>
                <a:cubicBezTo>
                  <a:pt x="11978" y="8595"/>
                  <a:pt x="11995" y="8561"/>
                  <a:pt x="11978" y="8544"/>
                </a:cubicBezTo>
                <a:cubicBezTo>
                  <a:pt x="11965" y="8491"/>
                  <a:pt x="11992" y="8469"/>
                  <a:pt x="12051" y="8469"/>
                </a:cubicBezTo>
                <a:cubicBezTo>
                  <a:pt x="12069" y="8469"/>
                  <a:pt x="12091" y="8471"/>
                  <a:pt x="12115" y="8475"/>
                </a:cubicBezTo>
                <a:cubicBezTo>
                  <a:pt x="12136" y="8478"/>
                  <a:pt x="12155" y="8480"/>
                  <a:pt x="12171" y="8480"/>
                </a:cubicBezTo>
                <a:cubicBezTo>
                  <a:pt x="12246" y="8480"/>
                  <a:pt x="12269" y="8449"/>
                  <a:pt x="12269" y="8407"/>
                </a:cubicBezTo>
                <a:cubicBezTo>
                  <a:pt x="12269" y="8390"/>
                  <a:pt x="12269" y="8373"/>
                  <a:pt x="12269" y="8356"/>
                </a:cubicBezTo>
                <a:cubicBezTo>
                  <a:pt x="12252" y="8287"/>
                  <a:pt x="12269" y="8253"/>
                  <a:pt x="12337" y="8236"/>
                </a:cubicBezTo>
                <a:cubicBezTo>
                  <a:pt x="12371" y="8236"/>
                  <a:pt x="12371" y="8219"/>
                  <a:pt x="12388" y="8202"/>
                </a:cubicBezTo>
                <a:lnTo>
                  <a:pt x="12491" y="8219"/>
                </a:lnTo>
                <a:lnTo>
                  <a:pt x="12491" y="8253"/>
                </a:lnTo>
                <a:cubicBezTo>
                  <a:pt x="12491" y="8270"/>
                  <a:pt x="12508" y="8287"/>
                  <a:pt x="12542" y="8287"/>
                </a:cubicBezTo>
                <a:cubicBezTo>
                  <a:pt x="12559" y="8304"/>
                  <a:pt x="12576" y="8321"/>
                  <a:pt x="12610" y="8321"/>
                </a:cubicBezTo>
                <a:cubicBezTo>
                  <a:pt x="12628" y="8321"/>
                  <a:pt x="12645" y="8304"/>
                  <a:pt x="12662" y="8304"/>
                </a:cubicBezTo>
                <a:lnTo>
                  <a:pt x="12593" y="8236"/>
                </a:lnTo>
                <a:cubicBezTo>
                  <a:pt x="12645" y="8219"/>
                  <a:pt x="12559" y="8151"/>
                  <a:pt x="12542" y="8099"/>
                </a:cubicBezTo>
                <a:cubicBezTo>
                  <a:pt x="12508" y="8048"/>
                  <a:pt x="12508" y="8031"/>
                  <a:pt x="12388" y="7980"/>
                </a:cubicBezTo>
                <a:lnTo>
                  <a:pt x="12303" y="7945"/>
                </a:lnTo>
                <a:cubicBezTo>
                  <a:pt x="12269" y="7911"/>
                  <a:pt x="12303" y="7911"/>
                  <a:pt x="12303" y="7894"/>
                </a:cubicBezTo>
                <a:cubicBezTo>
                  <a:pt x="12440" y="7963"/>
                  <a:pt x="12576" y="7980"/>
                  <a:pt x="12713" y="7980"/>
                </a:cubicBezTo>
                <a:lnTo>
                  <a:pt x="12781" y="8014"/>
                </a:lnTo>
                <a:cubicBezTo>
                  <a:pt x="12764" y="7928"/>
                  <a:pt x="12816" y="7843"/>
                  <a:pt x="12884" y="7809"/>
                </a:cubicBezTo>
                <a:cubicBezTo>
                  <a:pt x="12850" y="7672"/>
                  <a:pt x="12867" y="7553"/>
                  <a:pt x="12986" y="7501"/>
                </a:cubicBezTo>
                <a:cubicBezTo>
                  <a:pt x="13003" y="7501"/>
                  <a:pt x="13038" y="7501"/>
                  <a:pt x="13055" y="7484"/>
                </a:cubicBezTo>
                <a:cubicBezTo>
                  <a:pt x="13089" y="7467"/>
                  <a:pt x="13140" y="7450"/>
                  <a:pt x="13174" y="7433"/>
                </a:cubicBezTo>
                <a:cubicBezTo>
                  <a:pt x="13140" y="7399"/>
                  <a:pt x="13106" y="7365"/>
                  <a:pt x="13072" y="7347"/>
                </a:cubicBezTo>
                <a:cubicBezTo>
                  <a:pt x="13055" y="7330"/>
                  <a:pt x="13038" y="7330"/>
                  <a:pt x="13021" y="7313"/>
                </a:cubicBezTo>
                <a:cubicBezTo>
                  <a:pt x="13038" y="7245"/>
                  <a:pt x="13038" y="7177"/>
                  <a:pt x="13021" y="7108"/>
                </a:cubicBezTo>
                <a:lnTo>
                  <a:pt x="12986" y="7040"/>
                </a:lnTo>
                <a:cubicBezTo>
                  <a:pt x="13012" y="7031"/>
                  <a:pt x="13042" y="7027"/>
                  <a:pt x="13074" y="7027"/>
                </a:cubicBezTo>
                <a:cubicBezTo>
                  <a:pt x="13106" y="7027"/>
                  <a:pt x="13140" y="7031"/>
                  <a:pt x="13174" y="7040"/>
                </a:cubicBezTo>
                <a:cubicBezTo>
                  <a:pt x="13183" y="7048"/>
                  <a:pt x="13191" y="7053"/>
                  <a:pt x="13200" y="7053"/>
                </a:cubicBezTo>
                <a:cubicBezTo>
                  <a:pt x="13209" y="7053"/>
                  <a:pt x="13217" y="7048"/>
                  <a:pt x="13226" y="7040"/>
                </a:cubicBezTo>
                <a:cubicBezTo>
                  <a:pt x="13234" y="7048"/>
                  <a:pt x="13247" y="7053"/>
                  <a:pt x="13262" y="7053"/>
                </a:cubicBezTo>
                <a:cubicBezTo>
                  <a:pt x="13277" y="7053"/>
                  <a:pt x="13294" y="7048"/>
                  <a:pt x="13311" y="7040"/>
                </a:cubicBezTo>
                <a:lnTo>
                  <a:pt x="2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7" name="Google Shape;367;p3"/>
          <p:cNvGrpSpPr/>
          <p:nvPr/>
        </p:nvGrpSpPr>
        <p:grpSpPr>
          <a:xfrm rot="750998">
            <a:off x="4708141" y="4267534"/>
            <a:ext cx="1075572" cy="681942"/>
            <a:chOff x="3355085" y="2890613"/>
            <a:chExt cx="1003449" cy="658884"/>
          </a:xfrm>
        </p:grpSpPr>
        <p:sp>
          <p:nvSpPr>
            <p:cNvPr id="368" name="Google Shape;368;p3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9" name="Google Shape;369;p3"/>
            <p:cNvGrpSpPr/>
            <p:nvPr/>
          </p:nvGrpSpPr>
          <p:grpSpPr>
            <a:xfrm>
              <a:off x="3410951" y="2945485"/>
              <a:ext cx="915286" cy="563562"/>
              <a:chOff x="3410951" y="2945485"/>
              <a:chExt cx="915286" cy="563562"/>
            </a:xfrm>
          </p:grpSpPr>
          <p:sp>
            <p:nvSpPr>
              <p:cNvPr id="370" name="Google Shape;370;p3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3" name="Google Shape;383;p3"/>
          <p:cNvSpPr txBox="1">
            <a:spLocks noGrp="1"/>
          </p:cNvSpPr>
          <p:nvPr>
            <p:ph type="subTitle" idx="6"/>
          </p:nvPr>
        </p:nvSpPr>
        <p:spPr>
          <a:xfrm>
            <a:off x="5717243" y="1642834"/>
            <a:ext cx="2336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說明：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4" name="Google Shape;384;p3"/>
          <p:cNvSpPr txBox="1">
            <a:spLocks noGrp="1"/>
          </p:cNvSpPr>
          <p:nvPr>
            <p:ph type="subTitle" idx="6"/>
          </p:nvPr>
        </p:nvSpPr>
        <p:spPr>
          <a:xfrm>
            <a:off x="1156101" y="1668011"/>
            <a:ext cx="2336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說明：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5" name="Google Shape;385;p3"/>
          <p:cNvSpPr txBox="1">
            <a:spLocks noGrp="1"/>
          </p:cNvSpPr>
          <p:nvPr>
            <p:ph type="subTitle" idx="6"/>
          </p:nvPr>
        </p:nvSpPr>
        <p:spPr>
          <a:xfrm>
            <a:off x="1469534" y="3595199"/>
            <a:ext cx="2336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說明：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6" name="Google Shape;386;p3"/>
          <p:cNvSpPr txBox="1">
            <a:spLocks noGrp="1"/>
          </p:cNvSpPr>
          <p:nvPr>
            <p:ph type="subTitle" idx="6"/>
          </p:nvPr>
        </p:nvSpPr>
        <p:spPr>
          <a:xfrm>
            <a:off x="5704997" y="3644951"/>
            <a:ext cx="2336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說明：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"/>
          <p:cNvSpPr/>
          <p:nvPr/>
        </p:nvSpPr>
        <p:spPr>
          <a:xfrm rot="-243456" flipH="1">
            <a:off x="334067" y="1003551"/>
            <a:ext cx="4216524" cy="369622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"/>
          <p:cNvSpPr/>
          <p:nvPr/>
        </p:nvSpPr>
        <p:spPr>
          <a:xfrm>
            <a:off x="4857088" y="652163"/>
            <a:ext cx="3839164" cy="3839147"/>
          </a:xfrm>
          <a:custGeom>
            <a:avLst/>
            <a:gdLst/>
            <a:ahLst/>
            <a:cxnLst/>
            <a:rect l="l" t="t" r="r" b="b"/>
            <a:pathLst>
              <a:path w="42750" h="42751" extrusionOk="0">
                <a:moveTo>
                  <a:pt x="42562" y="1"/>
                </a:moveTo>
                <a:lnTo>
                  <a:pt x="0" y="189"/>
                </a:lnTo>
                <a:lnTo>
                  <a:pt x="188" y="42750"/>
                </a:lnTo>
                <a:lnTo>
                  <a:pt x="42750" y="42563"/>
                </a:lnTo>
                <a:lnTo>
                  <a:pt x="4256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"/>
          <p:cNvSpPr txBox="1">
            <a:spLocks noGrp="1"/>
          </p:cNvSpPr>
          <p:nvPr>
            <p:ph type="title"/>
          </p:nvPr>
        </p:nvSpPr>
        <p:spPr>
          <a:xfrm>
            <a:off x="773650" y="752632"/>
            <a:ext cx="29370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 sz="2400" b="1">
                <a:latin typeface="Cambria"/>
                <a:ea typeface="Cambria"/>
                <a:cs typeface="Cambria"/>
                <a:sym typeface="Cambria"/>
              </a:rPr>
              <a:t>幹部任務紀錄</a:t>
            </a:r>
            <a:endParaRPr sz="2400"/>
          </a:p>
        </p:txBody>
      </p:sp>
      <p:pic>
        <p:nvPicPr>
          <p:cNvPr id="394" name="Google Shape;394;p4"/>
          <p:cNvPicPr preferRelativeResize="0"/>
          <p:nvPr/>
        </p:nvPicPr>
        <p:blipFill rotWithShape="1">
          <a:blip r:embed="rId3">
            <a:alphaModFix/>
          </a:blip>
          <a:srcRect l="12998" r="16434"/>
          <a:stretch/>
        </p:blipFill>
        <p:spPr>
          <a:xfrm>
            <a:off x="5003350" y="894900"/>
            <a:ext cx="3546651" cy="335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"/>
          <p:cNvSpPr/>
          <p:nvPr/>
        </p:nvSpPr>
        <p:spPr>
          <a:xfrm rot="-495299" flipH="1">
            <a:off x="7862853" y="287604"/>
            <a:ext cx="1205303" cy="114340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"/>
          <p:cNvSpPr/>
          <p:nvPr/>
        </p:nvSpPr>
        <p:spPr>
          <a:xfrm rot="-1111287" flipH="1">
            <a:off x="4546381" y="3742976"/>
            <a:ext cx="1195246" cy="1133905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"/>
          <p:cNvSpPr txBox="1">
            <a:spLocks noGrp="1"/>
          </p:cNvSpPr>
          <p:nvPr>
            <p:ph type="subTitle" idx="1"/>
          </p:nvPr>
        </p:nvSpPr>
        <p:spPr>
          <a:xfrm>
            <a:off x="696150" y="1511616"/>
            <a:ext cx="3750600" cy="314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zh-TW" sz="1400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1.擔任社團幹部的同學，請寫下你擔任幹部主要負責的工作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zh-TW" sz="1400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2.擔任幹部中覺得比較具有挑戰的事情，在這個挑戰中，你和社團夥伴們是如何克服與解決的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zh-TW" sz="1400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3.沒有擔任社團幹部，在校內外活動中學習到哪些</a:t>
            </a:r>
            <a:r>
              <a:rPr lang="zh-TW" sz="1400" dirty="0" smtClean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事情</a:t>
            </a:r>
            <a:endParaRPr lang="en-US" altLang="zh-TW" sz="1400" dirty="0" smtClean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dirty="0" smtClean="0">
                <a:latin typeface="Microsoft JhengHei"/>
                <a:ea typeface="Microsoft JhengHei"/>
                <a:sym typeface="Microsoft JhengHei"/>
              </a:rPr>
              <a:t>4.</a:t>
            </a:r>
            <a:r>
              <a:rPr lang="zh-TW" altLang="en-US" sz="1400" dirty="0" smtClean="0">
                <a:latin typeface="Microsoft JhengHei"/>
                <a:ea typeface="Microsoft JhengHei"/>
                <a:sym typeface="Microsoft JhengHei"/>
              </a:rPr>
              <a:t>右方照片請置換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5"/>
          <p:cNvGrpSpPr/>
          <p:nvPr/>
        </p:nvGrpSpPr>
        <p:grpSpPr>
          <a:xfrm rot="-5979521" flipH="1">
            <a:off x="3503607" y="2943303"/>
            <a:ext cx="1329014" cy="3085241"/>
            <a:chOff x="-751900" y="2850775"/>
            <a:chExt cx="516875" cy="1199900"/>
          </a:xfrm>
        </p:grpSpPr>
        <p:sp>
          <p:nvSpPr>
            <p:cNvPr id="403" name="Google Shape;403;p5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4" name="Google Shape;404;p5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405" name="Google Shape;405;p5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5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5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5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5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5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5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5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5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5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5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5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5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5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5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8" name="Google Shape;428;p5"/>
          <p:cNvGrpSpPr/>
          <p:nvPr/>
        </p:nvGrpSpPr>
        <p:grpSpPr>
          <a:xfrm rot="1224392">
            <a:off x="6091582" y="1114845"/>
            <a:ext cx="2811680" cy="1407910"/>
            <a:chOff x="7110452" y="4123771"/>
            <a:chExt cx="2429675" cy="1216626"/>
          </a:xfrm>
        </p:grpSpPr>
        <p:sp>
          <p:nvSpPr>
            <p:cNvPr id="429" name="Google Shape;429;p5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5"/>
          <p:cNvSpPr/>
          <p:nvPr/>
        </p:nvSpPr>
        <p:spPr>
          <a:xfrm flipH="1">
            <a:off x="1851822" y="1073538"/>
            <a:ext cx="5440366" cy="3148835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5"/>
          <p:cNvSpPr txBox="1">
            <a:spLocks noGrp="1"/>
          </p:cNvSpPr>
          <p:nvPr>
            <p:ph type="title"/>
          </p:nvPr>
        </p:nvSpPr>
        <p:spPr>
          <a:xfrm>
            <a:off x="1948072" y="1945384"/>
            <a:ext cx="5243372" cy="13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zh-TW" sz="4800" b="1">
                <a:solidFill>
                  <a:srgbClr val="7030A0"/>
                </a:solidFill>
                <a:latin typeface="Cambria"/>
                <a:ea typeface="Cambria"/>
                <a:cs typeface="Cambria"/>
                <a:sym typeface="Cambria"/>
              </a:rPr>
              <a:t>校內社團活動集錦</a:t>
            </a:r>
            <a:endParaRPr sz="4800"/>
          </a:p>
        </p:txBody>
      </p:sp>
      <p:grpSp>
        <p:nvGrpSpPr>
          <p:cNvPr id="433" name="Google Shape;433;p5"/>
          <p:cNvGrpSpPr/>
          <p:nvPr/>
        </p:nvGrpSpPr>
        <p:grpSpPr>
          <a:xfrm rot="2696158">
            <a:off x="-69976" y="-1002552"/>
            <a:ext cx="2533197" cy="3214870"/>
            <a:chOff x="1154976" y="632775"/>
            <a:chExt cx="2502430" cy="3877954"/>
          </a:xfrm>
        </p:grpSpPr>
        <p:sp>
          <p:nvSpPr>
            <p:cNvPr id="434" name="Google Shape;434;p5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6" name="Google Shape;436;p5"/>
          <p:cNvSpPr/>
          <p:nvPr/>
        </p:nvSpPr>
        <p:spPr>
          <a:xfrm>
            <a:off x="1564150" y="3022075"/>
            <a:ext cx="899633" cy="989908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"/>
          <p:cNvSpPr/>
          <p:nvPr/>
        </p:nvSpPr>
        <p:spPr>
          <a:xfrm rot="-5400000" flipH="1">
            <a:off x="6241139" y="-1766799"/>
            <a:ext cx="655005" cy="4716912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2" name="Google Shape;442;p6"/>
          <p:cNvGrpSpPr/>
          <p:nvPr/>
        </p:nvGrpSpPr>
        <p:grpSpPr>
          <a:xfrm rot="4756391">
            <a:off x="7520204" y="3009178"/>
            <a:ext cx="1419330" cy="2575776"/>
            <a:chOff x="-751900" y="2850775"/>
            <a:chExt cx="516875" cy="1199900"/>
          </a:xfrm>
        </p:grpSpPr>
        <p:sp>
          <p:nvSpPr>
            <p:cNvPr id="443" name="Google Shape;443;p6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4" name="Google Shape;444;p6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445" name="Google Shape;445;p6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6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6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6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6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6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6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6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6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6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6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6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6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6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6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6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6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6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6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6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6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68" name="Google Shape;468;p6"/>
          <p:cNvSpPr/>
          <p:nvPr/>
        </p:nvSpPr>
        <p:spPr>
          <a:xfrm>
            <a:off x="4329635" y="1661564"/>
            <a:ext cx="4723568" cy="3505931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6"/>
          <p:cNvSpPr txBox="1">
            <a:spLocks noGrp="1"/>
          </p:cNvSpPr>
          <p:nvPr>
            <p:ph type="title"/>
          </p:nvPr>
        </p:nvSpPr>
        <p:spPr>
          <a:xfrm>
            <a:off x="2924388" y="341814"/>
            <a:ext cx="42990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課程：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70" name="Google Shape;470;p6"/>
          <p:cNvSpPr txBox="1">
            <a:spLocks noGrp="1"/>
          </p:cNvSpPr>
          <p:nvPr>
            <p:ph type="title" idx="4294967295"/>
          </p:nvPr>
        </p:nvSpPr>
        <p:spPr>
          <a:xfrm>
            <a:off x="4635132" y="1727857"/>
            <a:ext cx="4022607" cy="171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sz="2800" dirty="0">
                <a:latin typeface="Cambria"/>
                <a:ea typeface="Cambria"/>
                <a:cs typeface="Cambria"/>
                <a:sym typeface="Cambria"/>
              </a:rPr>
              <a:t>請貼上4-6張社團活動照片，並且加以文字</a:t>
            </a:r>
            <a:r>
              <a:rPr lang="zh-TW" sz="2800" dirty="0" smtClean="0">
                <a:latin typeface="Cambria"/>
                <a:ea typeface="Cambria"/>
                <a:cs typeface="Cambria"/>
                <a:sym typeface="Cambria"/>
              </a:rPr>
              <a:t>說明</a:t>
            </a:r>
            <a:r>
              <a:rPr lang="zh-TW" altLang="en-US" sz="2800" dirty="0" smtClean="0">
                <a:latin typeface="Cambria"/>
                <a:ea typeface="Cambria"/>
                <a:cs typeface="Cambria"/>
                <a:sym typeface="Cambria"/>
              </a:rPr>
              <a:t>，</a:t>
            </a:r>
            <a:r>
              <a:rPr lang="en-US" altLang="zh-TW" sz="2800" dirty="0" smtClean="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altLang="zh-TW" sz="2800" dirty="0" smtClean="0">
                <a:latin typeface="Cambria"/>
                <a:ea typeface="Cambria"/>
                <a:cs typeface="Cambria"/>
                <a:sym typeface="Cambria"/>
              </a:rPr>
            </a:br>
            <a:r>
              <a:rPr lang="zh-TW" altLang="en-US" sz="2800" dirty="0" smtClean="0">
                <a:latin typeface="Cambria"/>
                <a:ea typeface="Cambria"/>
                <a:cs typeface="Cambria"/>
                <a:sym typeface="Cambria"/>
              </a:rPr>
              <a:t>左</a:t>
            </a:r>
            <a:r>
              <a:rPr lang="zh-TW" altLang="en-US" sz="2800" dirty="0" smtClean="0">
                <a:latin typeface="Microsoft JhengHei"/>
                <a:ea typeface="Microsoft JhengHei"/>
                <a:sym typeface="Microsoft JhengHei"/>
              </a:rPr>
              <a:t>方</a:t>
            </a:r>
            <a:r>
              <a:rPr lang="zh-TW" altLang="en-US" sz="2800" dirty="0">
                <a:latin typeface="Microsoft JhengHei"/>
                <a:ea typeface="Microsoft JhengHei"/>
                <a:sym typeface="Microsoft JhengHei"/>
              </a:rPr>
              <a:t>照片請置換</a:t>
            </a:r>
            <a:r>
              <a:rPr lang="zh-TW" sz="2800" dirty="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zh-TW" sz="2800" dirty="0">
                <a:latin typeface="Cambria"/>
                <a:ea typeface="Cambria"/>
                <a:cs typeface="Cambria"/>
                <a:sym typeface="Cambria"/>
              </a:rPr>
            </a:br>
            <a:endParaRPr sz="2500" dirty="0"/>
          </a:p>
        </p:txBody>
      </p:sp>
      <p:grpSp>
        <p:nvGrpSpPr>
          <p:cNvPr id="471" name="Google Shape;471;p6"/>
          <p:cNvGrpSpPr/>
          <p:nvPr/>
        </p:nvGrpSpPr>
        <p:grpSpPr>
          <a:xfrm rot="-347898">
            <a:off x="38526" y="32136"/>
            <a:ext cx="2029996" cy="2525376"/>
            <a:chOff x="828208" y="1321666"/>
            <a:chExt cx="2517447" cy="3194658"/>
          </a:xfrm>
        </p:grpSpPr>
        <p:sp>
          <p:nvSpPr>
            <p:cNvPr id="472" name="Google Shape;472;p6"/>
            <p:cNvSpPr/>
            <p:nvPr/>
          </p:nvSpPr>
          <p:spPr>
            <a:xfrm rot="5400000">
              <a:off x="489602" y="1660271"/>
              <a:ext cx="3194658" cy="2517447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3" name="Google Shape;473;p6"/>
            <p:cNvPicPr preferRelativeResize="0"/>
            <p:nvPr/>
          </p:nvPicPr>
          <p:blipFill rotWithShape="1">
            <a:blip r:embed="rId3">
              <a:alphaModFix/>
            </a:blip>
            <a:srcRect l="11946" r="12915"/>
            <a:stretch/>
          </p:blipFill>
          <p:spPr>
            <a:xfrm>
              <a:off x="980925" y="1450675"/>
              <a:ext cx="2212024" cy="2936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4" name="Google Shape;474;p6"/>
          <p:cNvGrpSpPr/>
          <p:nvPr/>
        </p:nvGrpSpPr>
        <p:grpSpPr>
          <a:xfrm rot="928156">
            <a:off x="2090484" y="21409"/>
            <a:ext cx="2029996" cy="2525376"/>
            <a:chOff x="828208" y="1321666"/>
            <a:chExt cx="2517447" cy="3194658"/>
          </a:xfrm>
        </p:grpSpPr>
        <p:sp>
          <p:nvSpPr>
            <p:cNvPr id="475" name="Google Shape;475;p6"/>
            <p:cNvSpPr/>
            <p:nvPr/>
          </p:nvSpPr>
          <p:spPr>
            <a:xfrm rot="5400000">
              <a:off x="489602" y="1660271"/>
              <a:ext cx="3194658" cy="2517447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6" name="Google Shape;476;p6"/>
            <p:cNvPicPr preferRelativeResize="0"/>
            <p:nvPr/>
          </p:nvPicPr>
          <p:blipFill rotWithShape="1">
            <a:blip r:embed="rId3">
              <a:alphaModFix/>
            </a:blip>
            <a:srcRect l="11946" r="12915"/>
            <a:stretch/>
          </p:blipFill>
          <p:spPr>
            <a:xfrm>
              <a:off x="980925" y="1450675"/>
              <a:ext cx="2212024" cy="2936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7" name="Google Shape;477;p6"/>
          <p:cNvGrpSpPr/>
          <p:nvPr/>
        </p:nvGrpSpPr>
        <p:grpSpPr>
          <a:xfrm rot="-1447965">
            <a:off x="281195" y="2731667"/>
            <a:ext cx="2029996" cy="2525376"/>
            <a:chOff x="828208" y="1321666"/>
            <a:chExt cx="2517447" cy="3194658"/>
          </a:xfrm>
        </p:grpSpPr>
        <p:sp>
          <p:nvSpPr>
            <p:cNvPr id="478" name="Google Shape;478;p6"/>
            <p:cNvSpPr/>
            <p:nvPr/>
          </p:nvSpPr>
          <p:spPr>
            <a:xfrm rot="5400000">
              <a:off x="489602" y="1660271"/>
              <a:ext cx="3194658" cy="2517447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9" name="Google Shape;479;p6"/>
            <p:cNvPicPr preferRelativeResize="0"/>
            <p:nvPr/>
          </p:nvPicPr>
          <p:blipFill rotWithShape="1">
            <a:blip r:embed="rId3">
              <a:alphaModFix/>
            </a:blip>
            <a:srcRect l="11946" r="12915"/>
            <a:stretch/>
          </p:blipFill>
          <p:spPr>
            <a:xfrm>
              <a:off x="980925" y="1450675"/>
              <a:ext cx="2212024" cy="2936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0" name="Google Shape;480;p6"/>
          <p:cNvGrpSpPr/>
          <p:nvPr/>
        </p:nvGrpSpPr>
        <p:grpSpPr>
          <a:xfrm rot="-645369">
            <a:off x="2673604" y="2583743"/>
            <a:ext cx="2029996" cy="2525376"/>
            <a:chOff x="828208" y="1321666"/>
            <a:chExt cx="2517447" cy="3194658"/>
          </a:xfrm>
        </p:grpSpPr>
        <p:sp>
          <p:nvSpPr>
            <p:cNvPr id="481" name="Google Shape;481;p6"/>
            <p:cNvSpPr/>
            <p:nvPr/>
          </p:nvSpPr>
          <p:spPr>
            <a:xfrm rot="5400000">
              <a:off x="489602" y="1660271"/>
              <a:ext cx="3194658" cy="2517447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82" name="Google Shape;482;p6"/>
            <p:cNvPicPr preferRelativeResize="0"/>
            <p:nvPr/>
          </p:nvPicPr>
          <p:blipFill rotWithShape="1">
            <a:blip r:embed="rId3">
              <a:alphaModFix/>
            </a:blip>
            <a:srcRect l="11946" r="12915"/>
            <a:stretch/>
          </p:blipFill>
          <p:spPr>
            <a:xfrm>
              <a:off x="980925" y="1450675"/>
              <a:ext cx="2212024" cy="2936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1"/>
          <p:cNvSpPr/>
          <p:nvPr/>
        </p:nvSpPr>
        <p:spPr>
          <a:xfrm rot="-5400000" flipH="1">
            <a:off x="6241139" y="-1766799"/>
            <a:ext cx="655005" cy="4716912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4" name="Google Shape;644;p11"/>
          <p:cNvGrpSpPr/>
          <p:nvPr/>
        </p:nvGrpSpPr>
        <p:grpSpPr>
          <a:xfrm rot="4756391">
            <a:off x="7520204" y="3009178"/>
            <a:ext cx="1419330" cy="2575776"/>
            <a:chOff x="-751900" y="2850775"/>
            <a:chExt cx="516875" cy="1199900"/>
          </a:xfrm>
        </p:grpSpPr>
        <p:sp>
          <p:nvSpPr>
            <p:cNvPr id="645" name="Google Shape;645;p11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6" name="Google Shape;646;p11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647" name="Google Shape;647;p11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1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11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1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1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1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1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1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1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11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11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1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1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1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1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1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1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1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1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1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1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1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1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0" name="Google Shape;670;p11"/>
          <p:cNvSpPr/>
          <p:nvPr/>
        </p:nvSpPr>
        <p:spPr>
          <a:xfrm>
            <a:off x="4329635" y="1661564"/>
            <a:ext cx="4723568" cy="3505931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1" name="Google Shape;671;p11"/>
          <p:cNvGrpSpPr/>
          <p:nvPr/>
        </p:nvGrpSpPr>
        <p:grpSpPr>
          <a:xfrm>
            <a:off x="62462" y="58496"/>
            <a:ext cx="2029996" cy="2525376"/>
            <a:chOff x="828208" y="1321666"/>
            <a:chExt cx="2517447" cy="3194658"/>
          </a:xfrm>
        </p:grpSpPr>
        <p:sp>
          <p:nvSpPr>
            <p:cNvPr id="672" name="Google Shape;672;p11"/>
            <p:cNvSpPr/>
            <p:nvPr/>
          </p:nvSpPr>
          <p:spPr>
            <a:xfrm rot="5400000">
              <a:off x="489602" y="1660271"/>
              <a:ext cx="3194658" cy="2517447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73" name="Google Shape;673;p11"/>
            <p:cNvPicPr preferRelativeResize="0"/>
            <p:nvPr/>
          </p:nvPicPr>
          <p:blipFill rotWithShape="1">
            <a:blip r:embed="rId3">
              <a:alphaModFix/>
            </a:blip>
            <a:srcRect l="11946" r="12915"/>
            <a:stretch/>
          </p:blipFill>
          <p:spPr>
            <a:xfrm>
              <a:off x="980925" y="1450675"/>
              <a:ext cx="2212024" cy="2936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4" name="Google Shape;674;p11"/>
          <p:cNvGrpSpPr/>
          <p:nvPr/>
        </p:nvGrpSpPr>
        <p:grpSpPr>
          <a:xfrm>
            <a:off x="2176502" y="58496"/>
            <a:ext cx="2029996" cy="2525376"/>
            <a:chOff x="828208" y="1321666"/>
            <a:chExt cx="2517447" cy="3194658"/>
          </a:xfrm>
        </p:grpSpPr>
        <p:sp>
          <p:nvSpPr>
            <p:cNvPr id="675" name="Google Shape;675;p11"/>
            <p:cNvSpPr/>
            <p:nvPr/>
          </p:nvSpPr>
          <p:spPr>
            <a:xfrm rot="5400000">
              <a:off x="489602" y="1660271"/>
              <a:ext cx="3194658" cy="2517447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76" name="Google Shape;676;p11"/>
            <p:cNvPicPr preferRelativeResize="0"/>
            <p:nvPr/>
          </p:nvPicPr>
          <p:blipFill rotWithShape="1">
            <a:blip r:embed="rId3">
              <a:alphaModFix/>
            </a:blip>
            <a:srcRect l="11946" r="12915"/>
            <a:stretch/>
          </p:blipFill>
          <p:spPr>
            <a:xfrm>
              <a:off x="980925" y="1450675"/>
              <a:ext cx="2212024" cy="2936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7" name="Google Shape;677;p11"/>
          <p:cNvGrpSpPr/>
          <p:nvPr/>
        </p:nvGrpSpPr>
        <p:grpSpPr>
          <a:xfrm>
            <a:off x="50405" y="2642119"/>
            <a:ext cx="2029996" cy="2525376"/>
            <a:chOff x="828208" y="1321666"/>
            <a:chExt cx="2517447" cy="3194658"/>
          </a:xfrm>
        </p:grpSpPr>
        <p:sp>
          <p:nvSpPr>
            <p:cNvPr id="678" name="Google Shape;678;p11"/>
            <p:cNvSpPr/>
            <p:nvPr/>
          </p:nvSpPr>
          <p:spPr>
            <a:xfrm rot="5400000">
              <a:off x="489602" y="1660271"/>
              <a:ext cx="3194658" cy="2517447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79" name="Google Shape;679;p11"/>
            <p:cNvPicPr preferRelativeResize="0"/>
            <p:nvPr/>
          </p:nvPicPr>
          <p:blipFill rotWithShape="1">
            <a:blip r:embed="rId3">
              <a:alphaModFix/>
            </a:blip>
            <a:srcRect l="11946" r="12915"/>
            <a:stretch/>
          </p:blipFill>
          <p:spPr>
            <a:xfrm>
              <a:off x="980925" y="1450675"/>
              <a:ext cx="2212024" cy="2936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0" name="Google Shape;680;p11"/>
          <p:cNvGrpSpPr/>
          <p:nvPr/>
        </p:nvGrpSpPr>
        <p:grpSpPr>
          <a:xfrm>
            <a:off x="2199054" y="2642119"/>
            <a:ext cx="2029996" cy="2525376"/>
            <a:chOff x="828208" y="1321666"/>
            <a:chExt cx="2517447" cy="3194658"/>
          </a:xfrm>
        </p:grpSpPr>
        <p:sp>
          <p:nvSpPr>
            <p:cNvPr id="681" name="Google Shape;681;p11"/>
            <p:cNvSpPr/>
            <p:nvPr/>
          </p:nvSpPr>
          <p:spPr>
            <a:xfrm rot="5400000">
              <a:off x="489602" y="1660271"/>
              <a:ext cx="3194658" cy="2517447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82" name="Google Shape;682;p11"/>
            <p:cNvPicPr preferRelativeResize="0"/>
            <p:nvPr/>
          </p:nvPicPr>
          <p:blipFill rotWithShape="1">
            <a:blip r:embed="rId3">
              <a:alphaModFix/>
            </a:blip>
            <a:srcRect l="11946" r="12915"/>
            <a:stretch/>
          </p:blipFill>
          <p:spPr>
            <a:xfrm>
              <a:off x="980925" y="1450675"/>
              <a:ext cx="2212024" cy="2936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3" name="Google Shape;683;p11"/>
          <p:cNvSpPr txBox="1">
            <a:spLocks noGrp="1"/>
          </p:cNvSpPr>
          <p:nvPr>
            <p:ph type="title"/>
          </p:nvPr>
        </p:nvSpPr>
        <p:spPr>
          <a:xfrm>
            <a:off x="2924388" y="341814"/>
            <a:ext cx="42990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課程：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" name="Google Shape;470;p6"/>
          <p:cNvSpPr txBox="1">
            <a:spLocks/>
          </p:cNvSpPr>
          <p:nvPr/>
        </p:nvSpPr>
        <p:spPr>
          <a:xfrm>
            <a:off x="4635132" y="1727857"/>
            <a:ext cx="4022607" cy="171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zh-TW" altLang="en-US" sz="2800" smtClean="0">
                <a:latin typeface="Cambria"/>
                <a:ea typeface="Cambria"/>
                <a:cs typeface="Cambria"/>
                <a:sym typeface="Cambria"/>
              </a:rPr>
              <a:t>請貼上</a:t>
            </a:r>
            <a:r>
              <a:rPr lang="en-US" altLang="zh-TW" sz="2800" smtClean="0">
                <a:latin typeface="Cambria"/>
                <a:ea typeface="Cambria"/>
                <a:cs typeface="Cambria"/>
                <a:sym typeface="Cambria"/>
              </a:rPr>
              <a:t>4-6</a:t>
            </a:r>
            <a:r>
              <a:rPr lang="zh-TW" altLang="en-US" sz="2800" smtClean="0">
                <a:latin typeface="Cambria"/>
                <a:ea typeface="Cambria"/>
                <a:cs typeface="Cambria"/>
                <a:sym typeface="Cambria"/>
              </a:rPr>
              <a:t>張社團活動照片，並且加以文字說明，</a:t>
            </a:r>
            <a:br>
              <a:rPr lang="zh-TW" altLang="en-US" sz="2800" smtClean="0">
                <a:latin typeface="Cambria"/>
                <a:ea typeface="Cambria"/>
                <a:cs typeface="Cambria"/>
                <a:sym typeface="Cambria"/>
              </a:rPr>
            </a:br>
            <a:r>
              <a:rPr lang="zh-TW" altLang="en-US" sz="2800" smtClean="0">
                <a:latin typeface="Cambria"/>
                <a:ea typeface="Cambria"/>
                <a:cs typeface="Cambria"/>
                <a:sym typeface="Cambria"/>
              </a:rPr>
              <a:t>左</a:t>
            </a:r>
            <a:r>
              <a:rPr lang="zh-TW" altLang="en-US" sz="2800" smtClean="0">
                <a:latin typeface="Microsoft JhengHei"/>
                <a:ea typeface="Microsoft JhengHei"/>
                <a:sym typeface="Microsoft JhengHei"/>
              </a:rPr>
              <a:t>方照片請置換</a:t>
            </a:r>
            <a:r>
              <a:rPr lang="zh-TW" altLang="en-US" sz="2800" smtClean="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zh-TW" altLang="en-US" sz="2800" smtClean="0">
                <a:latin typeface="Cambria"/>
                <a:ea typeface="Cambria"/>
                <a:cs typeface="Cambria"/>
                <a:sym typeface="Cambria"/>
              </a:rPr>
            </a:b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63476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"/>
          <p:cNvSpPr/>
          <p:nvPr/>
        </p:nvSpPr>
        <p:spPr>
          <a:xfrm rot="-2236874">
            <a:off x="3310046" y="-542463"/>
            <a:ext cx="2592231" cy="2152409"/>
          </a:xfrm>
          <a:custGeom>
            <a:avLst/>
            <a:gdLst/>
            <a:ahLst/>
            <a:cxnLst/>
            <a:rect l="l" t="t" r="r" b="b"/>
            <a:pathLst>
              <a:path w="13909" h="13003" extrusionOk="0">
                <a:moveTo>
                  <a:pt x="2427" y="0"/>
                </a:moveTo>
                <a:cubicBezTo>
                  <a:pt x="2273" y="52"/>
                  <a:pt x="2119" y="86"/>
                  <a:pt x="1965" y="103"/>
                </a:cubicBezTo>
                <a:cubicBezTo>
                  <a:pt x="1965" y="120"/>
                  <a:pt x="1948" y="137"/>
                  <a:pt x="1931" y="154"/>
                </a:cubicBezTo>
                <a:cubicBezTo>
                  <a:pt x="1896" y="225"/>
                  <a:pt x="1820" y="263"/>
                  <a:pt x="1742" y="263"/>
                </a:cubicBezTo>
                <a:cubicBezTo>
                  <a:pt x="1707" y="263"/>
                  <a:pt x="1672" y="255"/>
                  <a:pt x="1641" y="240"/>
                </a:cubicBezTo>
                <a:lnTo>
                  <a:pt x="1624" y="240"/>
                </a:lnTo>
                <a:cubicBezTo>
                  <a:pt x="1624" y="240"/>
                  <a:pt x="1606" y="257"/>
                  <a:pt x="1606" y="274"/>
                </a:cubicBezTo>
                <a:cubicBezTo>
                  <a:pt x="1641" y="308"/>
                  <a:pt x="1692" y="325"/>
                  <a:pt x="1726" y="342"/>
                </a:cubicBezTo>
                <a:lnTo>
                  <a:pt x="1794" y="376"/>
                </a:lnTo>
                <a:cubicBezTo>
                  <a:pt x="1846" y="496"/>
                  <a:pt x="1897" y="598"/>
                  <a:pt x="1982" y="701"/>
                </a:cubicBezTo>
                <a:cubicBezTo>
                  <a:pt x="1982" y="701"/>
                  <a:pt x="2016" y="735"/>
                  <a:pt x="2051" y="786"/>
                </a:cubicBezTo>
                <a:cubicBezTo>
                  <a:pt x="2051" y="820"/>
                  <a:pt x="2016" y="855"/>
                  <a:pt x="1965" y="872"/>
                </a:cubicBezTo>
                <a:cubicBezTo>
                  <a:pt x="1948" y="872"/>
                  <a:pt x="1948" y="889"/>
                  <a:pt x="1931" y="906"/>
                </a:cubicBezTo>
                <a:cubicBezTo>
                  <a:pt x="1897" y="906"/>
                  <a:pt x="1846" y="923"/>
                  <a:pt x="1914" y="974"/>
                </a:cubicBezTo>
                <a:cubicBezTo>
                  <a:pt x="1948" y="1008"/>
                  <a:pt x="1982" y="1043"/>
                  <a:pt x="1999" y="1077"/>
                </a:cubicBezTo>
                <a:cubicBezTo>
                  <a:pt x="1999" y="1094"/>
                  <a:pt x="1999" y="1111"/>
                  <a:pt x="1982" y="1111"/>
                </a:cubicBezTo>
                <a:cubicBezTo>
                  <a:pt x="1965" y="1111"/>
                  <a:pt x="1914" y="1128"/>
                  <a:pt x="1914" y="1145"/>
                </a:cubicBezTo>
                <a:cubicBezTo>
                  <a:pt x="1931" y="1213"/>
                  <a:pt x="1948" y="1282"/>
                  <a:pt x="1948" y="1350"/>
                </a:cubicBezTo>
                <a:cubicBezTo>
                  <a:pt x="1948" y="1401"/>
                  <a:pt x="1999" y="1436"/>
                  <a:pt x="2068" y="1487"/>
                </a:cubicBezTo>
                <a:cubicBezTo>
                  <a:pt x="2136" y="1538"/>
                  <a:pt x="2102" y="1538"/>
                  <a:pt x="2068" y="1538"/>
                </a:cubicBezTo>
                <a:cubicBezTo>
                  <a:pt x="1999" y="1538"/>
                  <a:pt x="2016" y="1589"/>
                  <a:pt x="2051" y="1624"/>
                </a:cubicBezTo>
                <a:cubicBezTo>
                  <a:pt x="2119" y="1709"/>
                  <a:pt x="2187" y="1794"/>
                  <a:pt x="2256" y="1880"/>
                </a:cubicBezTo>
                <a:cubicBezTo>
                  <a:pt x="2170" y="1863"/>
                  <a:pt x="2085" y="1811"/>
                  <a:pt x="2034" y="1760"/>
                </a:cubicBezTo>
                <a:lnTo>
                  <a:pt x="2016" y="1726"/>
                </a:lnTo>
                <a:lnTo>
                  <a:pt x="2016" y="1726"/>
                </a:lnTo>
                <a:cubicBezTo>
                  <a:pt x="2016" y="1777"/>
                  <a:pt x="2034" y="1811"/>
                  <a:pt x="2051" y="1846"/>
                </a:cubicBezTo>
                <a:cubicBezTo>
                  <a:pt x="2153" y="2034"/>
                  <a:pt x="2187" y="2153"/>
                  <a:pt x="2153" y="2239"/>
                </a:cubicBezTo>
                <a:lnTo>
                  <a:pt x="2187" y="2307"/>
                </a:lnTo>
                <a:cubicBezTo>
                  <a:pt x="2187" y="2324"/>
                  <a:pt x="2222" y="2358"/>
                  <a:pt x="2222" y="2375"/>
                </a:cubicBezTo>
                <a:cubicBezTo>
                  <a:pt x="2239" y="2409"/>
                  <a:pt x="2273" y="2495"/>
                  <a:pt x="2256" y="2512"/>
                </a:cubicBezTo>
                <a:cubicBezTo>
                  <a:pt x="2187" y="2529"/>
                  <a:pt x="2136" y="2546"/>
                  <a:pt x="2068" y="2546"/>
                </a:cubicBezTo>
                <a:cubicBezTo>
                  <a:pt x="1982" y="2529"/>
                  <a:pt x="1897" y="2495"/>
                  <a:pt x="1846" y="2444"/>
                </a:cubicBezTo>
                <a:cubicBezTo>
                  <a:pt x="1743" y="2375"/>
                  <a:pt x="1641" y="2290"/>
                  <a:pt x="1555" y="2204"/>
                </a:cubicBezTo>
                <a:lnTo>
                  <a:pt x="1504" y="2187"/>
                </a:lnTo>
                <a:cubicBezTo>
                  <a:pt x="1504" y="2204"/>
                  <a:pt x="1504" y="2222"/>
                  <a:pt x="1487" y="2256"/>
                </a:cubicBezTo>
                <a:cubicBezTo>
                  <a:pt x="1675" y="2529"/>
                  <a:pt x="1658" y="2717"/>
                  <a:pt x="1504" y="2785"/>
                </a:cubicBezTo>
                <a:cubicBezTo>
                  <a:pt x="1466" y="2806"/>
                  <a:pt x="1417" y="2816"/>
                  <a:pt x="1359" y="2816"/>
                </a:cubicBezTo>
                <a:cubicBezTo>
                  <a:pt x="1182" y="2816"/>
                  <a:pt x="924" y="2726"/>
                  <a:pt x="667" y="2597"/>
                </a:cubicBezTo>
                <a:cubicBezTo>
                  <a:pt x="641" y="2602"/>
                  <a:pt x="614" y="2604"/>
                  <a:pt x="587" y="2604"/>
                </a:cubicBezTo>
                <a:cubicBezTo>
                  <a:pt x="505" y="2604"/>
                  <a:pt x="419" y="2585"/>
                  <a:pt x="342" y="2546"/>
                </a:cubicBezTo>
                <a:cubicBezTo>
                  <a:pt x="342" y="2546"/>
                  <a:pt x="325" y="2563"/>
                  <a:pt x="325" y="2580"/>
                </a:cubicBezTo>
                <a:cubicBezTo>
                  <a:pt x="325" y="2649"/>
                  <a:pt x="274" y="2734"/>
                  <a:pt x="205" y="2768"/>
                </a:cubicBezTo>
                <a:cubicBezTo>
                  <a:pt x="154" y="2802"/>
                  <a:pt x="69" y="2837"/>
                  <a:pt x="0" y="2854"/>
                </a:cubicBezTo>
                <a:lnTo>
                  <a:pt x="11346" y="12439"/>
                </a:lnTo>
                <a:cubicBezTo>
                  <a:pt x="11328" y="12422"/>
                  <a:pt x="11311" y="12405"/>
                  <a:pt x="11346" y="12388"/>
                </a:cubicBezTo>
                <a:lnTo>
                  <a:pt x="11260" y="12251"/>
                </a:lnTo>
                <a:lnTo>
                  <a:pt x="11260" y="12234"/>
                </a:lnTo>
                <a:lnTo>
                  <a:pt x="11346" y="12251"/>
                </a:lnTo>
                <a:cubicBezTo>
                  <a:pt x="11414" y="12268"/>
                  <a:pt x="11465" y="12302"/>
                  <a:pt x="11516" y="12354"/>
                </a:cubicBezTo>
                <a:cubicBezTo>
                  <a:pt x="11568" y="12405"/>
                  <a:pt x="11636" y="12456"/>
                  <a:pt x="11721" y="12473"/>
                </a:cubicBezTo>
                <a:cubicBezTo>
                  <a:pt x="11773" y="12473"/>
                  <a:pt x="11807" y="12490"/>
                  <a:pt x="11841" y="12525"/>
                </a:cubicBezTo>
                <a:cubicBezTo>
                  <a:pt x="11875" y="12542"/>
                  <a:pt x="11892" y="12559"/>
                  <a:pt x="11927" y="12576"/>
                </a:cubicBezTo>
                <a:cubicBezTo>
                  <a:pt x="12012" y="12678"/>
                  <a:pt x="12080" y="12764"/>
                  <a:pt x="12183" y="12866"/>
                </a:cubicBezTo>
                <a:cubicBezTo>
                  <a:pt x="12217" y="12900"/>
                  <a:pt x="12251" y="12918"/>
                  <a:pt x="12285" y="12952"/>
                </a:cubicBezTo>
                <a:cubicBezTo>
                  <a:pt x="12315" y="12917"/>
                  <a:pt x="12363" y="12904"/>
                  <a:pt x="12420" y="12904"/>
                </a:cubicBezTo>
                <a:cubicBezTo>
                  <a:pt x="12558" y="12904"/>
                  <a:pt x="12751" y="12979"/>
                  <a:pt x="12883" y="13003"/>
                </a:cubicBezTo>
                <a:cubicBezTo>
                  <a:pt x="12781" y="12969"/>
                  <a:pt x="12712" y="12798"/>
                  <a:pt x="12678" y="12627"/>
                </a:cubicBezTo>
                <a:cubicBezTo>
                  <a:pt x="12576" y="12576"/>
                  <a:pt x="12473" y="12490"/>
                  <a:pt x="12388" y="12405"/>
                </a:cubicBezTo>
                <a:cubicBezTo>
                  <a:pt x="12327" y="12359"/>
                  <a:pt x="12307" y="12300"/>
                  <a:pt x="12352" y="12300"/>
                </a:cubicBezTo>
                <a:cubicBezTo>
                  <a:pt x="12357" y="12300"/>
                  <a:pt x="12363" y="12301"/>
                  <a:pt x="12371" y="12302"/>
                </a:cubicBezTo>
                <a:cubicBezTo>
                  <a:pt x="12405" y="12311"/>
                  <a:pt x="12439" y="12315"/>
                  <a:pt x="12467" y="12315"/>
                </a:cubicBezTo>
                <a:cubicBezTo>
                  <a:pt x="12495" y="12315"/>
                  <a:pt x="12516" y="12311"/>
                  <a:pt x="12525" y="12302"/>
                </a:cubicBezTo>
                <a:cubicBezTo>
                  <a:pt x="12530" y="12297"/>
                  <a:pt x="12540" y="12295"/>
                  <a:pt x="12551" y="12295"/>
                </a:cubicBezTo>
                <a:cubicBezTo>
                  <a:pt x="12574" y="12295"/>
                  <a:pt x="12604" y="12302"/>
                  <a:pt x="12627" y="12302"/>
                </a:cubicBezTo>
                <a:lnTo>
                  <a:pt x="12661" y="12302"/>
                </a:lnTo>
                <a:cubicBezTo>
                  <a:pt x="12678" y="12268"/>
                  <a:pt x="12712" y="12251"/>
                  <a:pt x="12730" y="12234"/>
                </a:cubicBezTo>
                <a:cubicBezTo>
                  <a:pt x="12730" y="12217"/>
                  <a:pt x="12712" y="12200"/>
                  <a:pt x="12695" y="12183"/>
                </a:cubicBezTo>
                <a:cubicBezTo>
                  <a:pt x="12661" y="12132"/>
                  <a:pt x="12576" y="12046"/>
                  <a:pt x="12576" y="12012"/>
                </a:cubicBezTo>
                <a:cubicBezTo>
                  <a:pt x="12559" y="11978"/>
                  <a:pt x="12456" y="11858"/>
                  <a:pt x="12456" y="11807"/>
                </a:cubicBezTo>
                <a:cubicBezTo>
                  <a:pt x="12456" y="11798"/>
                  <a:pt x="12460" y="11794"/>
                  <a:pt x="12471" y="11794"/>
                </a:cubicBezTo>
                <a:cubicBezTo>
                  <a:pt x="12482" y="11794"/>
                  <a:pt x="12499" y="11798"/>
                  <a:pt x="12525" y="11807"/>
                </a:cubicBezTo>
                <a:lnTo>
                  <a:pt x="12627" y="11841"/>
                </a:lnTo>
                <a:cubicBezTo>
                  <a:pt x="12678" y="11875"/>
                  <a:pt x="12712" y="11892"/>
                  <a:pt x="12764" y="11927"/>
                </a:cubicBezTo>
                <a:cubicBezTo>
                  <a:pt x="12788" y="11854"/>
                  <a:pt x="12873" y="11833"/>
                  <a:pt x="12975" y="11833"/>
                </a:cubicBezTo>
                <a:cubicBezTo>
                  <a:pt x="13016" y="11833"/>
                  <a:pt x="13061" y="11836"/>
                  <a:pt x="13105" y="11841"/>
                </a:cubicBezTo>
                <a:cubicBezTo>
                  <a:pt x="13157" y="11756"/>
                  <a:pt x="13191" y="11670"/>
                  <a:pt x="13208" y="11585"/>
                </a:cubicBezTo>
                <a:cubicBezTo>
                  <a:pt x="13157" y="11551"/>
                  <a:pt x="13123" y="11516"/>
                  <a:pt x="13071" y="11482"/>
                </a:cubicBezTo>
                <a:lnTo>
                  <a:pt x="12935" y="11380"/>
                </a:lnTo>
                <a:cubicBezTo>
                  <a:pt x="12935" y="11346"/>
                  <a:pt x="12883" y="11328"/>
                  <a:pt x="12849" y="11311"/>
                </a:cubicBezTo>
                <a:cubicBezTo>
                  <a:pt x="12730" y="11192"/>
                  <a:pt x="12695" y="11123"/>
                  <a:pt x="12764" y="11123"/>
                </a:cubicBezTo>
                <a:cubicBezTo>
                  <a:pt x="12815" y="11123"/>
                  <a:pt x="12883" y="11072"/>
                  <a:pt x="12952" y="11038"/>
                </a:cubicBezTo>
                <a:cubicBezTo>
                  <a:pt x="12969" y="11038"/>
                  <a:pt x="12986" y="11004"/>
                  <a:pt x="12969" y="10970"/>
                </a:cubicBezTo>
                <a:cubicBezTo>
                  <a:pt x="12945" y="10911"/>
                  <a:pt x="12962" y="10892"/>
                  <a:pt x="13015" y="10892"/>
                </a:cubicBezTo>
                <a:cubicBezTo>
                  <a:pt x="13038" y="10892"/>
                  <a:pt x="13068" y="10896"/>
                  <a:pt x="13105" y="10901"/>
                </a:cubicBezTo>
                <a:cubicBezTo>
                  <a:pt x="13133" y="10910"/>
                  <a:pt x="13155" y="10915"/>
                  <a:pt x="13174" y="10915"/>
                </a:cubicBezTo>
                <a:cubicBezTo>
                  <a:pt x="13224" y="10915"/>
                  <a:pt x="13242" y="10883"/>
                  <a:pt x="13242" y="10833"/>
                </a:cubicBezTo>
                <a:cubicBezTo>
                  <a:pt x="13242" y="10816"/>
                  <a:pt x="13225" y="10782"/>
                  <a:pt x="13225" y="10765"/>
                </a:cubicBezTo>
                <a:cubicBezTo>
                  <a:pt x="13191" y="10679"/>
                  <a:pt x="13208" y="10645"/>
                  <a:pt x="13259" y="10628"/>
                </a:cubicBezTo>
                <a:cubicBezTo>
                  <a:pt x="13293" y="10628"/>
                  <a:pt x="13276" y="10594"/>
                  <a:pt x="13293" y="10577"/>
                </a:cubicBezTo>
                <a:lnTo>
                  <a:pt x="13413" y="10611"/>
                </a:lnTo>
                <a:lnTo>
                  <a:pt x="13413" y="10645"/>
                </a:lnTo>
                <a:cubicBezTo>
                  <a:pt x="13430" y="10662"/>
                  <a:pt x="13447" y="10679"/>
                  <a:pt x="13464" y="10696"/>
                </a:cubicBezTo>
                <a:cubicBezTo>
                  <a:pt x="13498" y="10713"/>
                  <a:pt x="13516" y="10730"/>
                  <a:pt x="13550" y="10748"/>
                </a:cubicBezTo>
                <a:cubicBezTo>
                  <a:pt x="13567" y="10748"/>
                  <a:pt x="13584" y="10730"/>
                  <a:pt x="13584" y="10713"/>
                </a:cubicBezTo>
                <a:lnTo>
                  <a:pt x="13601" y="10713"/>
                </a:lnTo>
                <a:lnTo>
                  <a:pt x="13533" y="10628"/>
                </a:lnTo>
                <a:cubicBezTo>
                  <a:pt x="13567" y="10611"/>
                  <a:pt x="13481" y="10525"/>
                  <a:pt x="13430" y="10474"/>
                </a:cubicBezTo>
                <a:cubicBezTo>
                  <a:pt x="13396" y="10406"/>
                  <a:pt x="13396" y="10372"/>
                  <a:pt x="13242" y="10303"/>
                </a:cubicBezTo>
                <a:cubicBezTo>
                  <a:pt x="13225" y="10286"/>
                  <a:pt x="13191" y="10269"/>
                  <a:pt x="13157" y="10252"/>
                </a:cubicBezTo>
                <a:cubicBezTo>
                  <a:pt x="13123" y="10218"/>
                  <a:pt x="13140" y="10201"/>
                  <a:pt x="13157" y="10201"/>
                </a:cubicBezTo>
                <a:cubicBezTo>
                  <a:pt x="13293" y="10269"/>
                  <a:pt x="13430" y="10320"/>
                  <a:pt x="13584" y="10320"/>
                </a:cubicBezTo>
                <a:cubicBezTo>
                  <a:pt x="13601" y="10337"/>
                  <a:pt x="13635" y="10355"/>
                  <a:pt x="13652" y="10372"/>
                </a:cubicBezTo>
                <a:cubicBezTo>
                  <a:pt x="13618" y="10252"/>
                  <a:pt x="13635" y="10167"/>
                  <a:pt x="13721" y="10115"/>
                </a:cubicBezTo>
                <a:cubicBezTo>
                  <a:pt x="13635" y="9945"/>
                  <a:pt x="13635" y="9808"/>
                  <a:pt x="13738" y="9757"/>
                </a:cubicBezTo>
                <a:cubicBezTo>
                  <a:pt x="13772" y="9757"/>
                  <a:pt x="13789" y="9757"/>
                  <a:pt x="13806" y="9739"/>
                </a:cubicBezTo>
                <a:cubicBezTo>
                  <a:pt x="13840" y="9722"/>
                  <a:pt x="13874" y="9705"/>
                  <a:pt x="13909" y="9688"/>
                </a:cubicBezTo>
                <a:lnTo>
                  <a:pt x="24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4" name="Google Shape;534;p8"/>
          <p:cNvGrpSpPr/>
          <p:nvPr/>
        </p:nvGrpSpPr>
        <p:grpSpPr>
          <a:xfrm rot="-653346">
            <a:off x="444513" y="662943"/>
            <a:ext cx="2173159" cy="2623057"/>
            <a:chOff x="1154976" y="632775"/>
            <a:chExt cx="2502430" cy="3877954"/>
          </a:xfrm>
        </p:grpSpPr>
        <p:sp>
          <p:nvSpPr>
            <p:cNvPr id="535" name="Google Shape;535;p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7" name="Google Shape;537;p8"/>
          <p:cNvGrpSpPr/>
          <p:nvPr/>
        </p:nvGrpSpPr>
        <p:grpSpPr>
          <a:xfrm rot="359450">
            <a:off x="3190602" y="1176598"/>
            <a:ext cx="2227693" cy="2606929"/>
            <a:chOff x="1154976" y="632775"/>
            <a:chExt cx="2502430" cy="3877954"/>
          </a:xfrm>
        </p:grpSpPr>
        <p:sp>
          <p:nvSpPr>
            <p:cNvPr id="538" name="Google Shape;538;p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" name="Google Shape;540;p8"/>
          <p:cNvGrpSpPr/>
          <p:nvPr/>
        </p:nvGrpSpPr>
        <p:grpSpPr>
          <a:xfrm rot="983185">
            <a:off x="6142935" y="35339"/>
            <a:ext cx="2438289" cy="2966243"/>
            <a:chOff x="1154976" y="632775"/>
            <a:chExt cx="2502430" cy="3877954"/>
          </a:xfrm>
        </p:grpSpPr>
        <p:sp>
          <p:nvSpPr>
            <p:cNvPr id="541" name="Google Shape;541;p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3" name="Google Shape;543;p8"/>
          <p:cNvSpPr/>
          <p:nvPr/>
        </p:nvSpPr>
        <p:spPr>
          <a:xfrm>
            <a:off x="3445050" y="3808554"/>
            <a:ext cx="2515152" cy="1738102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8"/>
          <p:cNvSpPr/>
          <p:nvPr/>
        </p:nvSpPr>
        <p:spPr>
          <a:xfrm flipH="1">
            <a:off x="6094837" y="3073161"/>
            <a:ext cx="2515129" cy="1359233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8"/>
          <p:cNvSpPr/>
          <p:nvPr/>
        </p:nvSpPr>
        <p:spPr>
          <a:xfrm>
            <a:off x="304250" y="3385761"/>
            <a:ext cx="2515129" cy="1359233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8"/>
          <p:cNvSpPr txBox="1">
            <a:spLocks noGrp="1"/>
          </p:cNvSpPr>
          <p:nvPr>
            <p:ph type="subTitle" idx="1"/>
          </p:nvPr>
        </p:nvSpPr>
        <p:spPr>
          <a:xfrm>
            <a:off x="403472" y="3693215"/>
            <a:ext cx="2253900" cy="48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說明：</a:t>
            </a:r>
            <a:endParaRPr/>
          </a:p>
        </p:txBody>
      </p:sp>
      <p:sp>
        <p:nvSpPr>
          <p:cNvPr id="547" name="Google Shape;547;p8"/>
          <p:cNvSpPr txBox="1">
            <a:spLocks noGrp="1"/>
          </p:cNvSpPr>
          <p:nvPr>
            <p:ph type="title" idx="6"/>
          </p:nvPr>
        </p:nvSpPr>
        <p:spPr>
          <a:xfrm>
            <a:off x="3445050" y="322602"/>
            <a:ext cx="35952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課程：</a:t>
            </a:r>
            <a:endParaRPr/>
          </a:p>
        </p:txBody>
      </p:sp>
      <p:sp>
        <p:nvSpPr>
          <p:cNvPr id="548" name="Google Shape;548;p8"/>
          <p:cNvSpPr txBox="1"/>
          <p:nvPr/>
        </p:nvSpPr>
        <p:spPr>
          <a:xfrm>
            <a:off x="390228" y="3416405"/>
            <a:ext cx="22539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標題</a:t>
            </a:r>
            <a:endParaRPr sz="2500" b="0" i="0" u="none" strike="noStrike" cap="none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549" name="Google Shape;549;p8"/>
          <p:cNvSpPr txBox="1">
            <a:spLocks noGrp="1"/>
          </p:cNvSpPr>
          <p:nvPr>
            <p:ph type="subTitle" idx="1"/>
          </p:nvPr>
        </p:nvSpPr>
        <p:spPr>
          <a:xfrm>
            <a:off x="3591939" y="4051125"/>
            <a:ext cx="2253900" cy="48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說明：</a:t>
            </a:r>
            <a:endParaRPr/>
          </a:p>
        </p:txBody>
      </p:sp>
      <p:sp>
        <p:nvSpPr>
          <p:cNvPr id="550" name="Google Shape;550;p8"/>
          <p:cNvSpPr txBox="1"/>
          <p:nvPr/>
        </p:nvSpPr>
        <p:spPr>
          <a:xfrm>
            <a:off x="3578695" y="3774315"/>
            <a:ext cx="22539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標題</a:t>
            </a:r>
            <a:endParaRPr sz="2500" b="0" i="0" u="none" strike="noStrike" cap="none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551" name="Google Shape;551;p8"/>
          <p:cNvSpPr txBox="1">
            <a:spLocks noGrp="1"/>
          </p:cNvSpPr>
          <p:nvPr>
            <p:ph type="subTitle" idx="1"/>
          </p:nvPr>
        </p:nvSpPr>
        <p:spPr>
          <a:xfrm>
            <a:off x="6211103" y="3358434"/>
            <a:ext cx="2253900" cy="48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說明：</a:t>
            </a:r>
            <a:endParaRPr/>
          </a:p>
        </p:txBody>
      </p:sp>
      <p:sp>
        <p:nvSpPr>
          <p:cNvPr id="552" name="Google Shape;552;p8"/>
          <p:cNvSpPr txBox="1"/>
          <p:nvPr/>
        </p:nvSpPr>
        <p:spPr>
          <a:xfrm>
            <a:off x="6197859" y="3081624"/>
            <a:ext cx="22539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標題</a:t>
            </a:r>
            <a:endParaRPr sz="2500" b="0" i="0" u="none" strike="noStrike" cap="none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9"/>
          <p:cNvSpPr txBox="1">
            <a:spLocks noGrp="1"/>
          </p:cNvSpPr>
          <p:nvPr>
            <p:ph type="subTitle" idx="1"/>
          </p:nvPr>
        </p:nvSpPr>
        <p:spPr>
          <a:xfrm>
            <a:off x="2028888" y="2897725"/>
            <a:ext cx="50862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558" name="Google Shape;558;p9"/>
          <p:cNvGrpSpPr/>
          <p:nvPr/>
        </p:nvGrpSpPr>
        <p:grpSpPr>
          <a:xfrm rot="-5979521" flipH="1">
            <a:off x="3503607" y="2943303"/>
            <a:ext cx="1329014" cy="3085241"/>
            <a:chOff x="-751900" y="2850775"/>
            <a:chExt cx="516875" cy="1199900"/>
          </a:xfrm>
        </p:grpSpPr>
        <p:sp>
          <p:nvSpPr>
            <p:cNvPr id="559" name="Google Shape;559;p9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0" name="Google Shape;560;p9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561" name="Google Shape;561;p9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9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9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9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9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9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9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9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9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9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4" name="Google Shape;584;p9"/>
          <p:cNvGrpSpPr/>
          <p:nvPr/>
        </p:nvGrpSpPr>
        <p:grpSpPr>
          <a:xfrm rot="1224392">
            <a:off x="6091582" y="1114845"/>
            <a:ext cx="2811680" cy="1407910"/>
            <a:chOff x="7110452" y="4123771"/>
            <a:chExt cx="2429675" cy="1216626"/>
          </a:xfrm>
        </p:grpSpPr>
        <p:sp>
          <p:nvSpPr>
            <p:cNvPr id="585" name="Google Shape;585;p9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9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p9"/>
          <p:cNvSpPr/>
          <p:nvPr/>
        </p:nvSpPr>
        <p:spPr>
          <a:xfrm flipH="1">
            <a:off x="1851822" y="1073538"/>
            <a:ext cx="5440366" cy="3148835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8" name="Google Shape;588;p9"/>
          <p:cNvGrpSpPr/>
          <p:nvPr/>
        </p:nvGrpSpPr>
        <p:grpSpPr>
          <a:xfrm rot="2696158">
            <a:off x="-69976" y="-1002552"/>
            <a:ext cx="2533197" cy="3214870"/>
            <a:chOff x="1154976" y="632775"/>
            <a:chExt cx="2502430" cy="3877954"/>
          </a:xfrm>
        </p:grpSpPr>
        <p:sp>
          <p:nvSpPr>
            <p:cNvPr id="589" name="Google Shape;589;p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1" name="Google Shape;591;p9"/>
          <p:cNvSpPr/>
          <p:nvPr/>
        </p:nvSpPr>
        <p:spPr>
          <a:xfrm>
            <a:off x="1564150" y="3022075"/>
            <a:ext cx="899633" cy="989908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9"/>
          <p:cNvSpPr txBox="1"/>
          <p:nvPr/>
        </p:nvSpPr>
        <p:spPr>
          <a:xfrm>
            <a:off x="1948072" y="1945384"/>
            <a:ext cx="5243372" cy="13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atrick Hand"/>
              <a:buNone/>
            </a:pPr>
            <a:r>
              <a:rPr lang="zh-TW" sz="4800" b="1" i="0" u="none" strike="noStrike" cap="none">
                <a:solidFill>
                  <a:srgbClr val="7030A0"/>
                </a:solidFill>
                <a:latin typeface="Cambria"/>
                <a:ea typeface="Cambria"/>
                <a:cs typeface="Cambria"/>
                <a:sym typeface="Cambria"/>
              </a:rPr>
              <a:t>校外社團活動集錦</a:t>
            </a:r>
            <a:endParaRPr sz="4800" b="0" i="0" u="none" strike="noStrike" cap="none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如螢幕大小 (16:9)</PresentationFormat>
  <Paragraphs>57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Microsoft JhengHei</vt:lpstr>
      <vt:lpstr>Cambria</vt:lpstr>
      <vt:lpstr>Poppins</vt:lpstr>
      <vt:lpstr>Raleway</vt:lpstr>
      <vt:lpstr>Arial</vt:lpstr>
      <vt:lpstr>Patrick Hand</vt:lpstr>
      <vt:lpstr>Cute Family Doodle Collage for Marketing by Slidesgo</vt:lpstr>
      <vt:lpstr>社團活動 成果報告</vt:lpstr>
      <vt:lpstr>社團參加動機與目的</vt:lpstr>
      <vt:lpstr>每次上課主要方式與流程</vt:lpstr>
      <vt:lpstr>幹部任務紀錄</vt:lpstr>
      <vt:lpstr>校內社團活動集錦</vt:lpstr>
      <vt:lpstr>課程：</vt:lpstr>
      <vt:lpstr>課程：</vt:lpstr>
      <vt:lpstr>課程：</vt:lpstr>
      <vt:lpstr>PowerPoint 簡報</vt:lpstr>
      <vt:lpstr>課程：</vt:lpstr>
      <vt:lpstr>課程：</vt:lpstr>
      <vt:lpstr>課程：</vt:lpstr>
      <vt:lpstr>反思與心得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社團活動 成果報告</dc:title>
  <dc:creator>smklsn</dc:creator>
  <cp:lastModifiedBy>王建富</cp:lastModifiedBy>
  <cp:revision>2</cp:revision>
  <dcterms:modified xsi:type="dcterms:W3CDTF">2021-12-01T02:25:50Z</dcterms:modified>
</cp:coreProperties>
</file>