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56" r:id="rId4"/>
    <p:sldId id="265" r:id="rId5"/>
    <p:sldId id="263" r:id="rId6"/>
    <p:sldId id="264" r:id="rId7"/>
    <p:sldId id="266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ED7"/>
    <a:srgbClr val="D4E6D4"/>
    <a:srgbClr val="FBC279"/>
    <a:srgbClr val="ECDF9E"/>
    <a:srgbClr val="D3D9B2"/>
    <a:srgbClr val="F1E7B6"/>
    <a:srgbClr val="D6E6D7"/>
    <a:srgbClr val="F8EEC6"/>
    <a:srgbClr val="F7ACB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3F3B-0363-46F2-B17A-614CCCBF6AE2}" type="datetimeFigureOut">
              <a:rPr lang="zh-CN" altLang="en-US" smtClean="0"/>
              <a:pPr/>
              <a:t>2021/12/2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8A9E3-35C5-4ECF-99CA-98AA598DD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4838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2021/12/2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991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2021/12/2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247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2021/12/2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2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2021/12/2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719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2021/12/2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229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2021/12/2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14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2021/12/2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010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2021/12/2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87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2021/12/2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68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2021/12/2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59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2021/12/2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33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rgbClr val="F8EEC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6D869-095D-429B-B10F-0B5D19F44E8F}" type="datetimeFigureOut">
              <a:rPr lang="zh-CN" altLang="en-US" smtClean="0"/>
              <a:pPr/>
              <a:t>2021/12/2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52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组合 60"/>
          <p:cNvGrpSpPr/>
          <p:nvPr/>
        </p:nvGrpSpPr>
        <p:grpSpPr>
          <a:xfrm rot="19735553">
            <a:off x="8133551" y="2067796"/>
            <a:ext cx="369060" cy="609750"/>
            <a:chOff x="2114228" y="2191239"/>
            <a:chExt cx="901927" cy="1490136"/>
          </a:xfrm>
          <a:pattFill prst="pct5">
            <a:fgClr>
              <a:schemeClr val="bg1"/>
            </a:fgClr>
            <a:bgClr>
              <a:srgbClr val="F7ACBC"/>
            </a:bgClr>
          </a:pattFill>
        </p:grpSpPr>
        <p:sp>
          <p:nvSpPr>
            <p:cNvPr id="62" name="等腰三角形 61"/>
            <p:cNvSpPr/>
            <p:nvPr/>
          </p:nvSpPr>
          <p:spPr>
            <a:xfrm rot="10800000">
              <a:off x="2114228" y="2191239"/>
              <a:ext cx="887105" cy="655092"/>
            </a:xfrm>
            <a:prstGeom prst="triangle">
              <a:avLst/>
            </a:prstGeom>
            <a:grpFill/>
            <a:ln>
              <a:solidFill>
                <a:srgbClr val="F7AC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等腰三角形 62"/>
            <p:cNvSpPr/>
            <p:nvPr/>
          </p:nvSpPr>
          <p:spPr>
            <a:xfrm>
              <a:off x="2129050" y="3026283"/>
              <a:ext cx="887105" cy="655092"/>
            </a:xfrm>
            <a:prstGeom prst="triangle">
              <a:avLst/>
            </a:prstGeom>
            <a:grpFill/>
            <a:ln>
              <a:solidFill>
                <a:srgbClr val="F7AC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圆角矩形 63"/>
            <p:cNvSpPr/>
            <p:nvPr/>
          </p:nvSpPr>
          <p:spPr>
            <a:xfrm>
              <a:off x="2347415" y="2575265"/>
              <a:ext cx="450376" cy="748496"/>
            </a:xfrm>
            <a:prstGeom prst="roundRect">
              <a:avLst/>
            </a:prstGeom>
            <a:pattFill prst="pct5">
              <a:fgClr>
                <a:schemeClr val="bg1"/>
              </a:fgClr>
              <a:bgClr>
                <a:srgbClr val="FACED7"/>
              </a:bgClr>
            </a:pattFill>
            <a:ln>
              <a:solidFill>
                <a:srgbClr val="F7ACBC">
                  <a:alpha val="28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-115809" y="-31019"/>
            <a:ext cx="6511709" cy="4282734"/>
            <a:chOff x="-115809" y="-31019"/>
            <a:chExt cx="6511709" cy="4282734"/>
          </a:xfrm>
        </p:grpSpPr>
        <p:sp>
          <p:nvSpPr>
            <p:cNvPr id="20" name="任意多边形 19"/>
            <p:cNvSpPr/>
            <p:nvPr/>
          </p:nvSpPr>
          <p:spPr>
            <a:xfrm>
              <a:off x="5214007" y="-31019"/>
              <a:ext cx="1181893" cy="395273"/>
            </a:xfrm>
            <a:custGeom>
              <a:avLst/>
              <a:gdLst>
                <a:gd name="connsiteX0" fmla="*/ 0 w 1181893"/>
                <a:gd name="connsiteY0" fmla="*/ 0 h 395273"/>
                <a:gd name="connsiteX1" fmla="*/ 1181893 w 1181893"/>
                <a:gd name="connsiteY1" fmla="*/ 0 h 395273"/>
                <a:gd name="connsiteX2" fmla="*/ 1180498 w 1181893"/>
                <a:gd name="connsiteY2" fmla="*/ 4492 h 395273"/>
                <a:gd name="connsiteX3" fmla="*/ 590946 w 1181893"/>
                <a:gd name="connsiteY3" fmla="*/ 395273 h 395273"/>
                <a:gd name="connsiteX4" fmla="*/ 1394 w 1181893"/>
                <a:gd name="connsiteY4" fmla="*/ 4492 h 39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1893" h="395273">
                  <a:moveTo>
                    <a:pt x="0" y="0"/>
                  </a:moveTo>
                  <a:lnTo>
                    <a:pt x="1181893" y="0"/>
                  </a:lnTo>
                  <a:lnTo>
                    <a:pt x="1180498" y="4492"/>
                  </a:lnTo>
                  <a:cubicBezTo>
                    <a:pt x="1083366" y="234138"/>
                    <a:pt x="855974" y="395273"/>
                    <a:pt x="590946" y="395273"/>
                  </a:cubicBezTo>
                  <a:cubicBezTo>
                    <a:pt x="325918" y="395273"/>
                    <a:pt x="98526" y="234138"/>
                    <a:pt x="1394" y="4492"/>
                  </a:cubicBezTo>
                  <a:close/>
                </a:path>
              </a:pathLst>
            </a:custGeom>
            <a:pattFill prst="dkUpDiag">
              <a:fgClr>
                <a:srgbClr val="DEEADB"/>
              </a:fgClr>
              <a:bgClr>
                <a:schemeClr val="bg1"/>
              </a:bgClr>
            </a:patt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2150627" y="0"/>
              <a:ext cx="1430383" cy="1430383"/>
            </a:xfrm>
            <a:custGeom>
              <a:avLst/>
              <a:gdLst>
                <a:gd name="connsiteX0" fmla="*/ 0 w 1430383"/>
                <a:gd name="connsiteY0" fmla="*/ 715192 h 1430383"/>
                <a:gd name="connsiteX1" fmla="*/ 715192 w 1430383"/>
                <a:gd name="connsiteY1" fmla="*/ 0 h 1430383"/>
                <a:gd name="connsiteX2" fmla="*/ 1430384 w 1430383"/>
                <a:gd name="connsiteY2" fmla="*/ 715192 h 1430383"/>
                <a:gd name="connsiteX3" fmla="*/ 715192 w 1430383"/>
                <a:gd name="connsiteY3" fmla="*/ 1430384 h 1430383"/>
                <a:gd name="connsiteX4" fmla="*/ 0 w 1430383"/>
                <a:gd name="connsiteY4" fmla="*/ 715192 h 1430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30383" h="1430383">
                  <a:moveTo>
                    <a:pt x="0" y="715192"/>
                  </a:moveTo>
                  <a:cubicBezTo>
                    <a:pt x="0" y="320202"/>
                    <a:pt x="320202" y="0"/>
                    <a:pt x="715192" y="0"/>
                  </a:cubicBezTo>
                  <a:cubicBezTo>
                    <a:pt x="1110182" y="0"/>
                    <a:pt x="1430384" y="320202"/>
                    <a:pt x="1430384" y="715192"/>
                  </a:cubicBezTo>
                  <a:cubicBezTo>
                    <a:pt x="1430384" y="1110182"/>
                    <a:pt x="1110182" y="1430384"/>
                    <a:pt x="715192" y="1430384"/>
                  </a:cubicBezTo>
                  <a:cubicBezTo>
                    <a:pt x="320202" y="1430384"/>
                    <a:pt x="0" y="1110182"/>
                    <a:pt x="0" y="715192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8845" tIns="248845" rIns="248845" bIns="24884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1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任意多边形 21"/>
            <p:cNvSpPr/>
            <p:nvPr/>
          </p:nvSpPr>
          <p:spPr>
            <a:xfrm>
              <a:off x="4495902" y="0"/>
              <a:ext cx="1392368" cy="556631"/>
            </a:xfrm>
            <a:custGeom>
              <a:avLst/>
              <a:gdLst>
                <a:gd name="connsiteX0" fmla="*/ 0 w 1392368"/>
                <a:gd name="connsiteY0" fmla="*/ 0 h 556631"/>
                <a:gd name="connsiteX1" fmla="*/ 1392368 w 1392368"/>
                <a:gd name="connsiteY1" fmla="*/ 0 h 556631"/>
                <a:gd name="connsiteX2" fmla="*/ 1355173 w 1392368"/>
                <a:gd name="connsiteY2" fmla="*/ 119824 h 556631"/>
                <a:gd name="connsiteX3" fmla="*/ 696184 w 1392368"/>
                <a:gd name="connsiteY3" fmla="*/ 556631 h 556631"/>
                <a:gd name="connsiteX4" fmla="*/ 37196 w 1392368"/>
                <a:gd name="connsiteY4" fmla="*/ 119824 h 55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2368" h="556631">
                  <a:moveTo>
                    <a:pt x="0" y="0"/>
                  </a:moveTo>
                  <a:lnTo>
                    <a:pt x="1392368" y="0"/>
                  </a:lnTo>
                  <a:lnTo>
                    <a:pt x="1355173" y="119824"/>
                  </a:lnTo>
                  <a:cubicBezTo>
                    <a:pt x="1246601" y="376517"/>
                    <a:pt x="992427" y="556631"/>
                    <a:pt x="696184" y="556631"/>
                  </a:cubicBezTo>
                  <a:cubicBezTo>
                    <a:pt x="399942" y="556631"/>
                    <a:pt x="145768" y="376517"/>
                    <a:pt x="37196" y="119824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8845" tIns="248845" rIns="248845" bIns="24884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1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任意多边形 39"/>
            <p:cNvSpPr/>
            <p:nvPr/>
          </p:nvSpPr>
          <p:spPr>
            <a:xfrm>
              <a:off x="-115809" y="-15480"/>
              <a:ext cx="1938125" cy="1690855"/>
            </a:xfrm>
            <a:custGeom>
              <a:avLst/>
              <a:gdLst>
                <a:gd name="connsiteX0" fmla="*/ 90067 w 1938125"/>
                <a:gd name="connsiteY0" fmla="*/ 0 h 1690855"/>
                <a:gd name="connsiteX1" fmla="*/ 1736735 w 1938125"/>
                <a:gd name="connsiteY1" fmla="*/ 0 h 1690855"/>
                <a:gd name="connsiteX2" fmla="*/ 1755686 w 1938125"/>
                <a:gd name="connsiteY2" fmla="*/ 25343 h 1690855"/>
                <a:gd name="connsiteX3" fmla="*/ 1938125 w 1938125"/>
                <a:gd name="connsiteY3" fmla="*/ 622610 h 1690855"/>
                <a:gd name="connsiteX4" fmla="*/ 869880 w 1938125"/>
                <a:gd name="connsiteY4" fmla="*/ 1690855 h 1690855"/>
                <a:gd name="connsiteX5" fmla="*/ 114516 w 1938125"/>
                <a:gd name="connsiteY5" fmla="*/ 1377974 h 1690855"/>
                <a:gd name="connsiteX6" fmla="*/ 0 w 1938125"/>
                <a:gd name="connsiteY6" fmla="*/ 1239179 h 1690855"/>
                <a:gd name="connsiteX7" fmla="*/ 90067 w 1938125"/>
                <a:gd name="connsiteY7" fmla="*/ 1239179 h 1690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38125" h="1690855">
                  <a:moveTo>
                    <a:pt x="90067" y="0"/>
                  </a:moveTo>
                  <a:lnTo>
                    <a:pt x="1736735" y="0"/>
                  </a:lnTo>
                  <a:lnTo>
                    <a:pt x="1755686" y="25343"/>
                  </a:lnTo>
                  <a:cubicBezTo>
                    <a:pt x="1870869" y="195836"/>
                    <a:pt x="1938125" y="401368"/>
                    <a:pt x="1938125" y="622610"/>
                  </a:cubicBezTo>
                  <a:cubicBezTo>
                    <a:pt x="1938125" y="1212586"/>
                    <a:pt x="1459856" y="1690855"/>
                    <a:pt x="869880" y="1690855"/>
                  </a:cubicBezTo>
                  <a:cubicBezTo>
                    <a:pt x="574892" y="1690855"/>
                    <a:pt x="307830" y="1571288"/>
                    <a:pt x="114516" y="1377974"/>
                  </a:cubicBezTo>
                  <a:lnTo>
                    <a:pt x="0" y="1239179"/>
                  </a:lnTo>
                  <a:lnTo>
                    <a:pt x="90067" y="1239179"/>
                  </a:lnTo>
                  <a:close/>
                </a:path>
              </a:pathLst>
            </a:custGeom>
            <a:pattFill prst="dkUpDiag">
              <a:fgClr>
                <a:srgbClr val="DEEADB"/>
              </a:fgClr>
              <a:bgClr>
                <a:schemeClr val="bg1"/>
              </a:bgClr>
            </a:patt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任意多边形 26"/>
            <p:cNvSpPr/>
            <p:nvPr/>
          </p:nvSpPr>
          <p:spPr>
            <a:xfrm>
              <a:off x="1158769" y="-25592"/>
              <a:ext cx="1871319" cy="1023158"/>
            </a:xfrm>
            <a:custGeom>
              <a:avLst/>
              <a:gdLst>
                <a:gd name="connsiteX0" fmla="*/ 4418 w 1871319"/>
                <a:gd name="connsiteY0" fmla="*/ 0 h 1023158"/>
                <a:gd name="connsiteX1" fmla="*/ 1866901 w 1871319"/>
                <a:gd name="connsiteY1" fmla="*/ 0 h 1023158"/>
                <a:gd name="connsiteX2" fmla="*/ 1871319 w 1871319"/>
                <a:gd name="connsiteY2" fmla="*/ 87499 h 1023158"/>
                <a:gd name="connsiteX3" fmla="*/ 935660 w 1871319"/>
                <a:gd name="connsiteY3" fmla="*/ 1023158 h 1023158"/>
                <a:gd name="connsiteX4" fmla="*/ 0 w 1871319"/>
                <a:gd name="connsiteY4" fmla="*/ 87499 h 102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1319" h="1023158">
                  <a:moveTo>
                    <a:pt x="4418" y="0"/>
                  </a:moveTo>
                  <a:lnTo>
                    <a:pt x="1866901" y="0"/>
                  </a:lnTo>
                  <a:lnTo>
                    <a:pt x="1871319" y="87499"/>
                  </a:lnTo>
                  <a:cubicBezTo>
                    <a:pt x="1871319" y="604250"/>
                    <a:pt x="1452411" y="1023158"/>
                    <a:pt x="935660" y="1023158"/>
                  </a:cubicBezTo>
                  <a:cubicBezTo>
                    <a:pt x="418908" y="1023158"/>
                    <a:pt x="0" y="604250"/>
                    <a:pt x="0" y="87499"/>
                  </a:cubicBezTo>
                  <a:close/>
                </a:path>
              </a:pathLst>
            </a:cu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任意多边形 23"/>
            <p:cNvSpPr/>
            <p:nvPr/>
          </p:nvSpPr>
          <p:spPr>
            <a:xfrm>
              <a:off x="2917463" y="-23795"/>
              <a:ext cx="2247656" cy="1397698"/>
            </a:xfrm>
            <a:custGeom>
              <a:avLst/>
              <a:gdLst>
                <a:gd name="connsiteX0" fmla="*/ 35015 w 2247656"/>
                <a:gd name="connsiteY0" fmla="*/ 0 h 1397698"/>
                <a:gd name="connsiteX1" fmla="*/ 2212642 w 2247656"/>
                <a:gd name="connsiteY1" fmla="*/ 0 h 1397698"/>
                <a:gd name="connsiteX2" fmla="*/ 2224824 w 2247656"/>
                <a:gd name="connsiteY2" fmla="*/ 47379 h 1397698"/>
                <a:gd name="connsiteX3" fmla="*/ 2247656 w 2247656"/>
                <a:gd name="connsiteY3" fmla="*/ 273870 h 1397698"/>
                <a:gd name="connsiteX4" fmla="*/ 1123828 w 2247656"/>
                <a:gd name="connsiteY4" fmla="*/ 1397698 h 1397698"/>
                <a:gd name="connsiteX5" fmla="*/ 0 w 2247656"/>
                <a:gd name="connsiteY5" fmla="*/ 273870 h 1397698"/>
                <a:gd name="connsiteX6" fmla="*/ 22832 w 2247656"/>
                <a:gd name="connsiteY6" fmla="*/ 47379 h 139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47656" h="1397698">
                  <a:moveTo>
                    <a:pt x="35015" y="0"/>
                  </a:moveTo>
                  <a:lnTo>
                    <a:pt x="2212642" y="0"/>
                  </a:lnTo>
                  <a:lnTo>
                    <a:pt x="2224824" y="47379"/>
                  </a:lnTo>
                  <a:cubicBezTo>
                    <a:pt x="2239794" y="120538"/>
                    <a:pt x="2247656" y="196286"/>
                    <a:pt x="2247656" y="273870"/>
                  </a:cubicBezTo>
                  <a:cubicBezTo>
                    <a:pt x="2247656" y="894544"/>
                    <a:pt x="1744502" y="1397698"/>
                    <a:pt x="1123828" y="1397698"/>
                  </a:cubicBezTo>
                  <a:cubicBezTo>
                    <a:pt x="503154" y="1397698"/>
                    <a:pt x="0" y="894544"/>
                    <a:pt x="0" y="273870"/>
                  </a:cubicBezTo>
                  <a:cubicBezTo>
                    <a:pt x="0" y="196286"/>
                    <a:pt x="7862" y="120538"/>
                    <a:pt x="22832" y="47379"/>
                  </a:cubicBezTo>
                  <a:close/>
                </a:path>
              </a:pathLst>
            </a:cu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任意多边形 31"/>
            <p:cNvSpPr/>
            <p:nvPr/>
          </p:nvSpPr>
          <p:spPr>
            <a:xfrm>
              <a:off x="1" y="3323761"/>
              <a:ext cx="419875" cy="927954"/>
            </a:xfrm>
            <a:custGeom>
              <a:avLst/>
              <a:gdLst>
                <a:gd name="connsiteX0" fmla="*/ 0 w 419875"/>
                <a:gd name="connsiteY0" fmla="*/ 0 h 927954"/>
                <a:gd name="connsiteX1" fmla="*/ 45458 w 419875"/>
                <a:gd name="connsiteY1" fmla="*/ 4583 h 927954"/>
                <a:gd name="connsiteX2" fmla="*/ 419875 w 419875"/>
                <a:gd name="connsiteY2" fmla="*/ 463977 h 927954"/>
                <a:gd name="connsiteX3" fmla="*/ 45458 w 419875"/>
                <a:gd name="connsiteY3" fmla="*/ 923371 h 927954"/>
                <a:gd name="connsiteX4" fmla="*/ 0 w 419875"/>
                <a:gd name="connsiteY4" fmla="*/ 927954 h 92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875" h="927954">
                  <a:moveTo>
                    <a:pt x="0" y="0"/>
                  </a:moveTo>
                  <a:lnTo>
                    <a:pt x="45458" y="4583"/>
                  </a:lnTo>
                  <a:cubicBezTo>
                    <a:pt x="259138" y="48308"/>
                    <a:pt x="419875" y="237371"/>
                    <a:pt x="419875" y="463977"/>
                  </a:cubicBezTo>
                  <a:cubicBezTo>
                    <a:pt x="419875" y="690583"/>
                    <a:pt x="259138" y="879646"/>
                    <a:pt x="45458" y="923371"/>
                  </a:cubicBezTo>
                  <a:lnTo>
                    <a:pt x="0" y="927954"/>
                  </a:lnTo>
                  <a:close/>
                </a:path>
              </a:pathLst>
            </a:cu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任意多边形 33"/>
            <p:cNvSpPr/>
            <p:nvPr/>
          </p:nvSpPr>
          <p:spPr>
            <a:xfrm>
              <a:off x="0" y="2023188"/>
              <a:ext cx="912417" cy="1430384"/>
            </a:xfrm>
            <a:custGeom>
              <a:avLst/>
              <a:gdLst>
                <a:gd name="connsiteX0" fmla="*/ 197225 w 912417"/>
                <a:gd name="connsiteY0" fmla="*/ 0 h 1430384"/>
                <a:gd name="connsiteX1" fmla="*/ 912417 w 912417"/>
                <a:gd name="connsiteY1" fmla="*/ 715192 h 1430384"/>
                <a:gd name="connsiteX2" fmla="*/ 197225 w 912417"/>
                <a:gd name="connsiteY2" fmla="*/ 1430384 h 1430384"/>
                <a:gd name="connsiteX3" fmla="*/ 53089 w 912417"/>
                <a:gd name="connsiteY3" fmla="*/ 1415854 h 1430384"/>
                <a:gd name="connsiteX4" fmla="*/ 0 w 912417"/>
                <a:gd name="connsiteY4" fmla="*/ 1399374 h 1430384"/>
                <a:gd name="connsiteX5" fmla="*/ 0 w 912417"/>
                <a:gd name="connsiteY5" fmla="*/ 31010 h 1430384"/>
                <a:gd name="connsiteX6" fmla="*/ 53089 w 912417"/>
                <a:gd name="connsiteY6" fmla="*/ 14530 h 1430384"/>
                <a:gd name="connsiteX7" fmla="*/ 197225 w 912417"/>
                <a:gd name="connsiteY7" fmla="*/ 0 h 143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2417" h="1430384">
                  <a:moveTo>
                    <a:pt x="197225" y="0"/>
                  </a:moveTo>
                  <a:cubicBezTo>
                    <a:pt x="592215" y="0"/>
                    <a:pt x="912417" y="320202"/>
                    <a:pt x="912417" y="715192"/>
                  </a:cubicBezTo>
                  <a:cubicBezTo>
                    <a:pt x="912417" y="1110182"/>
                    <a:pt x="592215" y="1430384"/>
                    <a:pt x="197225" y="1430384"/>
                  </a:cubicBezTo>
                  <a:cubicBezTo>
                    <a:pt x="147851" y="1430384"/>
                    <a:pt x="99646" y="1425381"/>
                    <a:pt x="53089" y="1415854"/>
                  </a:cubicBezTo>
                  <a:lnTo>
                    <a:pt x="0" y="1399374"/>
                  </a:lnTo>
                  <a:lnTo>
                    <a:pt x="0" y="31010"/>
                  </a:lnTo>
                  <a:lnTo>
                    <a:pt x="53089" y="14530"/>
                  </a:lnTo>
                  <a:cubicBezTo>
                    <a:pt x="99646" y="5003"/>
                    <a:pt x="147851" y="0"/>
                    <a:pt x="197225" y="0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8845" tIns="248845" rIns="248845" bIns="24884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1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任意多边形 35"/>
            <p:cNvSpPr/>
            <p:nvPr/>
          </p:nvSpPr>
          <p:spPr>
            <a:xfrm>
              <a:off x="0" y="1316155"/>
              <a:ext cx="766405" cy="1121613"/>
            </a:xfrm>
            <a:custGeom>
              <a:avLst/>
              <a:gdLst>
                <a:gd name="connsiteX0" fmla="*/ 205599 w 766405"/>
                <a:gd name="connsiteY0" fmla="*/ 0 h 1121613"/>
                <a:gd name="connsiteX1" fmla="*/ 766405 w 766405"/>
                <a:gd name="connsiteY1" fmla="*/ 560807 h 1121613"/>
                <a:gd name="connsiteX2" fmla="*/ 205599 w 766405"/>
                <a:gd name="connsiteY2" fmla="*/ 1121613 h 1121613"/>
                <a:gd name="connsiteX3" fmla="*/ 92576 w 766405"/>
                <a:gd name="connsiteY3" fmla="*/ 1110220 h 1121613"/>
                <a:gd name="connsiteX4" fmla="*/ 0 w 766405"/>
                <a:gd name="connsiteY4" fmla="*/ 1081482 h 1121613"/>
                <a:gd name="connsiteX5" fmla="*/ 0 w 766405"/>
                <a:gd name="connsiteY5" fmla="*/ 40131 h 1121613"/>
                <a:gd name="connsiteX6" fmla="*/ 92576 w 766405"/>
                <a:gd name="connsiteY6" fmla="*/ 11394 h 1121613"/>
                <a:gd name="connsiteX7" fmla="*/ 205599 w 766405"/>
                <a:gd name="connsiteY7" fmla="*/ 0 h 1121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6405" h="1121613">
                  <a:moveTo>
                    <a:pt x="205599" y="0"/>
                  </a:moveTo>
                  <a:cubicBezTo>
                    <a:pt x="515324" y="0"/>
                    <a:pt x="766405" y="251081"/>
                    <a:pt x="766405" y="560807"/>
                  </a:cubicBezTo>
                  <a:cubicBezTo>
                    <a:pt x="766405" y="870532"/>
                    <a:pt x="515324" y="1121613"/>
                    <a:pt x="205599" y="1121613"/>
                  </a:cubicBezTo>
                  <a:cubicBezTo>
                    <a:pt x="166883" y="1121613"/>
                    <a:pt x="129083" y="1117690"/>
                    <a:pt x="92576" y="1110220"/>
                  </a:cubicBezTo>
                  <a:lnTo>
                    <a:pt x="0" y="1081482"/>
                  </a:lnTo>
                  <a:lnTo>
                    <a:pt x="0" y="40131"/>
                  </a:lnTo>
                  <a:lnTo>
                    <a:pt x="92576" y="11394"/>
                  </a:lnTo>
                  <a:cubicBezTo>
                    <a:pt x="129083" y="3923"/>
                    <a:pt x="166883" y="0"/>
                    <a:pt x="205599" y="0"/>
                  </a:cubicBezTo>
                  <a:close/>
                </a:path>
              </a:pathLst>
            </a:custGeom>
            <a:pattFill prst="dkUpDiag">
              <a:fgClr>
                <a:srgbClr val="D3D9B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任意多边形 37"/>
            <p:cNvSpPr/>
            <p:nvPr/>
          </p:nvSpPr>
          <p:spPr>
            <a:xfrm>
              <a:off x="-26706" y="802908"/>
              <a:ext cx="389885" cy="1053198"/>
            </a:xfrm>
            <a:custGeom>
              <a:avLst/>
              <a:gdLst>
                <a:gd name="connsiteX0" fmla="*/ 0 w 389885"/>
                <a:gd name="connsiteY0" fmla="*/ 0 h 1053198"/>
                <a:gd name="connsiteX1" fmla="*/ 51410 w 389885"/>
                <a:gd name="connsiteY1" fmla="*/ 15958 h 1053198"/>
                <a:gd name="connsiteX2" fmla="*/ 389885 w 389885"/>
                <a:gd name="connsiteY2" fmla="*/ 526599 h 1053198"/>
                <a:gd name="connsiteX3" fmla="*/ 51410 w 389885"/>
                <a:gd name="connsiteY3" fmla="*/ 1037240 h 1053198"/>
                <a:gd name="connsiteX4" fmla="*/ 0 w 389885"/>
                <a:gd name="connsiteY4" fmla="*/ 1053198 h 1053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9885" h="1053198">
                  <a:moveTo>
                    <a:pt x="0" y="0"/>
                  </a:moveTo>
                  <a:lnTo>
                    <a:pt x="51410" y="15958"/>
                  </a:lnTo>
                  <a:cubicBezTo>
                    <a:pt x="250318" y="100089"/>
                    <a:pt x="389885" y="297045"/>
                    <a:pt x="389885" y="526599"/>
                  </a:cubicBezTo>
                  <a:cubicBezTo>
                    <a:pt x="389885" y="756153"/>
                    <a:pt x="250318" y="953109"/>
                    <a:pt x="51410" y="1037240"/>
                  </a:cubicBezTo>
                  <a:lnTo>
                    <a:pt x="0" y="1053198"/>
                  </a:lnTo>
                  <a:close/>
                </a:path>
              </a:pathLst>
            </a:cu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 rot="10800000">
            <a:off x="5818601" y="2575266"/>
            <a:ext cx="6511709" cy="4282734"/>
            <a:chOff x="-115809" y="-31019"/>
            <a:chExt cx="6511709" cy="4282734"/>
          </a:xfrm>
        </p:grpSpPr>
        <p:sp>
          <p:nvSpPr>
            <p:cNvPr id="43" name="任意多边形 42"/>
            <p:cNvSpPr/>
            <p:nvPr/>
          </p:nvSpPr>
          <p:spPr>
            <a:xfrm>
              <a:off x="5214007" y="-31019"/>
              <a:ext cx="1181893" cy="395273"/>
            </a:xfrm>
            <a:custGeom>
              <a:avLst/>
              <a:gdLst>
                <a:gd name="connsiteX0" fmla="*/ 0 w 1181893"/>
                <a:gd name="connsiteY0" fmla="*/ 0 h 395273"/>
                <a:gd name="connsiteX1" fmla="*/ 1181893 w 1181893"/>
                <a:gd name="connsiteY1" fmla="*/ 0 h 395273"/>
                <a:gd name="connsiteX2" fmla="*/ 1180498 w 1181893"/>
                <a:gd name="connsiteY2" fmla="*/ 4492 h 395273"/>
                <a:gd name="connsiteX3" fmla="*/ 590946 w 1181893"/>
                <a:gd name="connsiteY3" fmla="*/ 395273 h 395273"/>
                <a:gd name="connsiteX4" fmla="*/ 1394 w 1181893"/>
                <a:gd name="connsiteY4" fmla="*/ 4492 h 39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1893" h="395273">
                  <a:moveTo>
                    <a:pt x="0" y="0"/>
                  </a:moveTo>
                  <a:lnTo>
                    <a:pt x="1181893" y="0"/>
                  </a:lnTo>
                  <a:lnTo>
                    <a:pt x="1180498" y="4492"/>
                  </a:lnTo>
                  <a:cubicBezTo>
                    <a:pt x="1083366" y="234138"/>
                    <a:pt x="855974" y="395273"/>
                    <a:pt x="590946" y="395273"/>
                  </a:cubicBezTo>
                  <a:cubicBezTo>
                    <a:pt x="325918" y="395273"/>
                    <a:pt x="98526" y="234138"/>
                    <a:pt x="1394" y="4492"/>
                  </a:cubicBezTo>
                  <a:close/>
                </a:path>
              </a:pathLst>
            </a:custGeom>
            <a:pattFill prst="dkUpDiag">
              <a:fgClr>
                <a:srgbClr val="DEEADB"/>
              </a:fgClr>
              <a:bgClr>
                <a:schemeClr val="bg1"/>
              </a:bgClr>
            </a:patt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任意多边形 43"/>
            <p:cNvSpPr/>
            <p:nvPr/>
          </p:nvSpPr>
          <p:spPr>
            <a:xfrm>
              <a:off x="2150627" y="0"/>
              <a:ext cx="1430383" cy="1430383"/>
            </a:xfrm>
            <a:custGeom>
              <a:avLst/>
              <a:gdLst>
                <a:gd name="connsiteX0" fmla="*/ 0 w 1430383"/>
                <a:gd name="connsiteY0" fmla="*/ 715192 h 1430383"/>
                <a:gd name="connsiteX1" fmla="*/ 715192 w 1430383"/>
                <a:gd name="connsiteY1" fmla="*/ 0 h 1430383"/>
                <a:gd name="connsiteX2" fmla="*/ 1430384 w 1430383"/>
                <a:gd name="connsiteY2" fmla="*/ 715192 h 1430383"/>
                <a:gd name="connsiteX3" fmla="*/ 715192 w 1430383"/>
                <a:gd name="connsiteY3" fmla="*/ 1430384 h 1430383"/>
                <a:gd name="connsiteX4" fmla="*/ 0 w 1430383"/>
                <a:gd name="connsiteY4" fmla="*/ 715192 h 1430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30383" h="1430383">
                  <a:moveTo>
                    <a:pt x="0" y="715192"/>
                  </a:moveTo>
                  <a:cubicBezTo>
                    <a:pt x="0" y="320202"/>
                    <a:pt x="320202" y="0"/>
                    <a:pt x="715192" y="0"/>
                  </a:cubicBezTo>
                  <a:cubicBezTo>
                    <a:pt x="1110182" y="0"/>
                    <a:pt x="1430384" y="320202"/>
                    <a:pt x="1430384" y="715192"/>
                  </a:cubicBezTo>
                  <a:cubicBezTo>
                    <a:pt x="1430384" y="1110182"/>
                    <a:pt x="1110182" y="1430384"/>
                    <a:pt x="715192" y="1430384"/>
                  </a:cubicBezTo>
                  <a:cubicBezTo>
                    <a:pt x="320202" y="1430384"/>
                    <a:pt x="0" y="1110182"/>
                    <a:pt x="0" y="715192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8845" tIns="248845" rIns="248845" bIns="24884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1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任意多边形 44"/>
            <p:cNvSpPr/>
            <p:nvPr/>
          </p:nvSpPr>
          <p:spPr>
            <a:xfrm>
              <a:off x="4495902" y="0"/>
              <a:ext cx="1392368" cy="556631"/>
            </a:xfrm>
            <a:custGeom>
              <a:avLst/>
              <a:gdLst>
                <a:gd name="connsiteX0" fmla="*/ 0 w 1392368"/>
                <a:gd name="connsiteY0" fmla="*/ 0 h 556631"/>
                <a:gd name="connsiteX1" fmla="*/ 1392368 w 1392368"/>
                <a:gd name="connsiteY1" fmla="*/ 0 h 556631"/>
                <a:gd name="connsiteX2" fmla="*/ 1355173 w 1392368"/>
                <a:gd name="connsiteY2" fmla="*/ 119824 h 556631"/>
                <a:gd name="connsiteX3" fmla="*/ 696184 w 1392368"/>
                <a:gd name="connsiteY3" fmla="*/ 556631 h 556631"/>
                <a:gd name="connsiteX4" fmla="*/ 37196 w 1392368"/>
                <a:gd name="connsiteY4" fmla="*/ 119824 h 55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2368" h="556631">
                  <a:moveTo>
                    <a:pt x="0" y="0"/>
                  </a:moveTo>
                  <a:lnTo>
                    <a:pt x="1392368" y="0"/>
                  </a:lnTo>
                  <a:lnTo>
                    <a:pt x="1355173" y="119824"/>
                  </a:lnTo>
                  <a:cubicBezTo>
                    <a:pt x="1246601" y="376517"/>
                    <a:pt x="992427" y="556631"/>
                    <a:pt x="696184" y="556631"/>
                  </a:cubicBezTo>
                  <a:cubicBezTo>
                    <a:pt x="399942" y="556631"/>
                    <a:pt x="145768" y="376517"/>
                    <a:pt x="37196" y="119824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8845" tIns="248845" rIns="248845" bIns="24884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1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6" name="任意多边形 45"/>
            <p:cNvSpPr/>
            <p:nvPr/>
          </p:nvSpPr>
          <p:spPr>
            <a:xfrm>
              <a:off x="-115809" y="-15480"/>
              <a:ext cx="1938125" cy="1690855"/>
            </a:xfrm>
            <a:custGeom>
              <a:avLst/>
              <a:gdLst>
                <a:gd name="connsiteX0" fmla="*/ 90067 w 1938125"/>
                <a:gd name="connsiteY0" fmla="*/ 0 h 1690855"/>
                <a:gd name="connsiteX1" fmla="*/ 1736735 w 1938125"/>
                <a:gd name="connsiteY1" fmla="*/ 0 h 1690855"/>
                <a:gd name="connsiteX2" fmla="*/ 1755686 w 1938125"/>
                <a:gd name="connsiteY2" fmla="*/ 25343 h 1690855"/>
                <a:gd name="connsiteX3" fmla="*/ 1938125 w 1938125"/>
                <a:gd name="connsiteY3" fmla="*/ 622610 h 1690855"/>
                <a:gd name="connsiteX4" fmla="*/ 869880 w 1938125"/>
                <a:gd name="connsiteY4" fmla="*/ 1690855 h 1690855"/>
                <a:gd name="connsiteX5" fmla="*/ 114516 w 1938125"/>
                <a:gd name="connsiteY5" fmla="*/ 1377974 h 1690855"/>
                <a:gd name="connsiteX6" fmla="*/ 0 w 1938125"/>
                <a:gd name="connsiteY6" fmla="*/ 1239179 h 1690855"/>
                <a:gd name="connsiteX7" fmla="*/ 90067 w 1938125"/>
                <a:gd name="connsiteY7" fmla="*/ 1239179 h 1690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38125" h="1690855">
                  <a:moveTo>
                    <a:pt x="90067" y="0"/>
                  </a:moveTo>
                  <a:lnTo>
                    <a:pt x="1736735" y="0"/>
                  </a:lnTo>
                  <a:lnTo>
                    <a:pt x="1755686" y="25343"/>
                  </a:lnTo>
                  <a:cubicBezTo>
                    <a:pt x="1870869" y="195836"/>
                    <a:pt x="1938125" y="401368"/>
                    <a:pt x="1938125" y="622610"/>
                  </a:cubicBezTo>
                  <a:cubicBezTo>
                    <a:pt x="1938125" y="1212586"/>
                    <a:pt x="1459856" y="1690855"/>
                    <a:pt x="869880" y="1690855"/>
                  </a:cubicBezTo>
                  <a:cubicBezTo>
                    <a:pt x="574892" y="1690855"/>
                    <a:pt x="307830" y="1571288"/>
                    <a:pt x="114516" y="1377974"/>
                  </a:cubicBezTo>
                  <a:lnTo>
                    <a:pt x="0" y="1239179"/>
                  </a:lnTo>
                  <a:lnTo>
                    <a:pt x="90067" y="1239179"/>
                  </a:lnTo>
                  <a:close/>
                </a:path>
              </a:pathLst>
            </a:custGeom>
            <a:pattFill prst="dkUpDiag">
              <a:fgClr>
                <a:srgbClr val="DEEADB"/>
              </a:fgClr>
              <a:bgClr>
                <a:schemeClr val="bg1"/>
              </a:bgClr>
            </a:patt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任意多边形 46"/>
            <p:cNvSpPr/>
            <p:nvPr/>
          </p:nvSpPr>
          <p:spPr>
            <a:xfrm>
              <a:off x="1158769" y="-25592"/>
              <a:ext cx="1871319" cy="1023158"/>
            </a:xfrm>
            <a:custGeom>
              <a:avLst/>
              <a:gdLst>
                <a:gd name="connsiteX0" fmla="*/ 4418 w 1871319"/>
                <a:gd name="connsiteY0" fmla="*/ 0 h 1023158"/>
                <a:gd name="connsiteX1" fmla="*/ 1866901 w 1871319"/>
                <a:gd name="connsiteY1" fmla="*/ 0 h 1023158"/>
                <a:gd name="connsiteX2" fmla="*/ 1871319 w 1871319"/>
                <a:gd name="connsiteY2" fmla="*/ 87499 h 1023158"/>
                <a:gd name="connsiteX3" fmla="*/ 935660 w 1871319"/>
                <a:gd name="connsiteY3" fmla="*/ 1023158 h 1023158"/>
                <a:gd name="connsiteX4" fmla="*/ 0 w 1871319"/>
                <a:gd name="connsiteY4" fmla="*/ 87499 h 102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1319" h="1023158">
                  <a:moveTo>
                    <a:pt x="4418" y="0"/>
                  </a:moveTo>
                  <a:lnTo>
                    <a:pt x="1866901" y="0"/>
                  </a:lnTo>
                  <a:lnTo>
                    <a:pt x="1871319" y="87499"/>
                  </a:lnTo>
                  <a:cubicBezTo>
                    <a:pt x="1871319" y="604250"/>
                    <a:pt x="1452411" y="1023158"/>
                    <a:pt x="935660" y="1023158"/>
                  </a:cubicBezTo>
                  <a:cubicBezTo>
                    <a:pt x="418908" y="1023158"/>
                    <a:pt x="0" y="604250"/>
                    <a:pt x="0" y="87499"/>
                  </a:cubicBezTo>
                  <a:close/>
                </a:path>
              </a:pathLst>
            </a:cu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任意多边形 47"/>
            <p:cNvSpPr/>
            <p:nvPr/>
          </p:nvSpPr>
          <p:spPr>
            <a:xfrm>
              <a:off x="2917463" y="-23795"/>
              <a:ext cx="2247656" cy="1397698"/>
            </a:xfrm>
            <a:custGeom>
              <a:avLst/>
              <a:gdLst>
                <a:gd name="connsiteX0" fmla="*/ 35015 w 2247656"/>
                <a:gd name="connsiteY0" fmla="*/ 0 h 1397698"/>
                <a:gd name="connsiteX1" fmla="*/ 2212642 w 2247656"/>
                <a:gd name="connsiteY1" fmla="*/ 0 h 1397698"/>
                <a:gd name="connsiteX2" fmla="*/ 2224824 w 2247656"/>
                <a:gd name="connsiteY2" fmla="*/ 47379 h 1397698"/>
                <a:gd name="connsiteX3" fmla="*/ 2247656 w 2247656"/>
                <a:gd name="connsiteY3" fmla="*/ 273870 h 1397698"/>
                <a:gd name="connsiteX4" fmla="*/ 1123828 w 2247656"/>
                <a:gd name="connsiteY4" fmla="*/ 1397698 h 1397698"/>
                <a:gd name="connsiteX5" fmla="*/ 0 w 2247656"/>
                <a:gd name="connsiteY5" fmla="*/ 273870 h 1397698"/>
                <a:gd name="connsiteX6" fmla="*/ 22832 w 2247656"/>
                <a:gd name="connsiteY6" fmla="*/ 47379 h 139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47656" h="1397698">
                  <a:moveTo>
                    <a:pt x="35015" y="0"/>
                  </a:moveTo>
                  <a:lnTo>
                    <a:pt x="2212642" y="0"/>
                  </a:lnTo>
                  <a:lnTo>
                    <a:pt x="2224824" y="47379"/>
                  </a:lnTo>
                  <a:cubicBezTo>
                    <a:pt x="2239794" y="120538"/>
                    <a:pt x="2247656" y="196286"/>
                    <a:pt x="2247656" y="273870"/>
                  </a:cubicBezTo>
                  <a:cubicBezTo>
                    <a:pt x="2247656" y="894544"/>
                    <a:pt x="1744502" y="1397698"/>
                    <a:pt x="1123828" y="1397698"/>
                  </a:cubicBezTo>
                  <a:cubicBezTo>
                    <a:pt x="503154" y="1397698"/>
                    <a:pt x="0" y="894544"/>
                    <a:pt x="0" y="273870"/>
                  </a:cubicBezTo>
                  <a:cubicBezTo>
                    <a:pt x="0" y="196286"/>
                    <a:pt x="7862" y="120538"/>
                    <a:pt x="22832" y="47379"/>
                  </a:cubicBezTo>
                  <a:close/>
                </a:path>
              </a:pathLst>
            </a:cu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任意多边形 48"/>
            <p:cNvSpPr/>
            <p:nvPr/>
          </p:nvSpPr>
          <p:spPr>
            <a:xfrm>
              <a:off x="1" y="3323761"/>
              <a:ext cx="419875" cy="927954"/>
            </a:xfrm>
            <a:custGeom>
              <a:avLst/>
              <a:gdLst>
                <a:gd name="connsiteX0" fmla="*/ 0 w 419875"/>
                <a:gd name="connsiteY0" fmla="*/ 0 h 927954"/>
                <a:gd name="connsiteX1" fmla="*/ 45458 w 419875"/>
                <a:gd name="connsiteY1" fmla="*/ 4583 h 927954"/>
                <a:gd name="connsiteX2" fmla="*/ 419875 w 419875"/>
                <a:gd name="connsiteY2" fmla="*/ 463977 h 927954"/>
                <a:gd name="connsiteX3" fmla="*/ 45458 w 419875"/>
                <a:gd name="connsiteY3" fmla="*/ 923371 h 927954"/>
                <a:gd name="connsiteX4" fmla="*/ 0 w 419875"/>
                <a:gd name="connsiteY4" fmla="*/ 927954 h 92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875" h="927954">
                  <a:moveTo>
                    <a:pt x="0" y="0"/>
                  </a:moveTo>
                  <a:lnTo>
                    <a:pt x="45458" y="4583"/>
                  </a:lnTo>
                  <a:cubicBezTo>
                    <a:pt x="259138" y="48308"/>
                    <a:pt x="419875" y="237371"/>
                    <a:pt x="419875" y="463977"/>
                  </a:cubicBezTo>
                  <a:cubicBezTo>
                    <a:pt x="419875" y="690583"/>
                    <a:pt x="259138" y="879646"/>
                    <a:pt x="45458" y="923371"/>
                  </a:cubicBezTo>
                  <a:lnTo>
                    <a:pt x="0" y="927954"/>
                  </a:lnTo>
                  <a:close/>
                </a:path>
              </a:pathLst>
            </a:cu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任意多边形 49"/>
            <p:cNvSpPr/>
            <p:nvPr/>
          </p:nvSpPr>
          <p:spPr>
            <a:xfrm>
              <a:off x="0" y="2023188"/>
              <a:ext cx="912417" cy="1430384"/>
            </a:xfrm>
            <a:custGeom>
              <a:avLst/>
              <a:gdLst>
                <a:gd name="connsiteX0" fmla="*/ 197225 w 912417"/>
                <a:gd name="connsiteY0" fmla="*/ 0 h 1430384"/>
                <a:gd name="connsiteX1" fmla="*/ 912417 w 912417"/>
                <a:gd name="connsiteY1" fmla="*/ 715192 h 1430384"/>
                <a:gd name="connsiteX2" fmla="*/ 197225 w 912417"/>
                <a:gd name="connsiteY2" fmla="*/ 1430384 h 1430384"/>
                <a:gd name="connsiteX3" fmla="*/ 53089 w 912417"/>
                <a:gd name="connsiteY3" fmla="*/ 1415854 h 1430384"/>
                <a:gd name="connsiteX4" fmla="*/ 0 w 912417"/>
                <a:gd name="connsiteY4" fmla="*/ 1399374 h 1430384"/>
                <a:gd name="connsiteX5" fmla="*/ 0 w 912417"/>
                <a:gd name="connsiteY5" fmla="*/ 31010 h 1430384"/>
                <a:gd name="connsiteX6" fmla="*/ 53089 w 912417"/>
                <a:gd name="connsiteY6" fmla="*/ 14530 h 1430384"/>
                <a:gd name="connsiteX7" fmla="*/ 197225 w 912417"/>
                <a:gd name="connsiteY7" fmla="*/ 0 h 143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2417" h="1430384">
                  <a:moveTo>
                    <a:pt x="197225" y="0"/>
                  </a:moveTo>
                  <a:cubicBezTo>
                    <a:pt x="592215" y="0"/>
                    <a:pt x="912417" y="320202"/>
                    <a:pt x="912417" y="715192"/>
                  </a:cubicBezTo>
                  <a:cubicBezTo>
                    <a:pt x="912417" y="1110182"/>
                    <a:pt x="592215" y="1430384"/>
                    <a:pt x="197225" y="1430384"/>
                  </a:cubicBezTo>
                  <a:cubicBezTo>
                    <a:pt x="147851" y="1430384"/>
                    <a:pt x="99646" y="1425381"/>
                    <a:pt x="53089" y="1415854"/>
                  </a:cubicBezTo>
                  <a:lnTo>
                    <a:pt x="0" y="1399374"/>
                  </a:lnTo>
                  <a:lnTo>
                    <a:pt x="0" y="31010"/>
                  </a:lnTo>
                  <a:lnTo>
                    <a:pt x="53089" y="14530"/>
                  </a:lnTo>
                  <a:cubicBezTo>
                    <a:pt x="99646" y="5003"/>
                    <a:pt x="147851" y="0"/>
                    <a:pt x="197225" y="0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8845" tIns="248845" rIns="248845" bIns="24884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1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任意多边形 50"/>
            <p:cNvSpPr/>
            <p:nvPr/>
          </p:nvSpPr>
          <p:spPr>
            <a:xfrm>
              <a:off x="0" y="1316155"/>
              <a:ext cx="766405" cy="1121613"/>
            </a:xfrm>
            <a:custGeom>
              <a:avLst/>
              <a:gdLst>
                <a:gd name="connsiteX0" fmla="*/ 205599 w 766405"/>
                <a:gd name="connsiteY0" fmla="*/ 0 h 1121613"/>
                <a:gd name="connsiteX1" fmla="*/ 766405 w 766405"/>
                <a:gd name="connsiteY1" fmla="*/ 560807 h 1121613"/>
                <a:gd name="connsiteX2" fmla="*/ 205599 w 766405"/>
                <a:gd name="connsiteY2" fmla="*/ 1121613 h 1121613"/>
                <a:gd name="connsiteX3" fmla="*/ 92576 w 766405"/>
                <a:gd name="connsiteY3" fmla="*/ 1110220 h 1121613"/>
                <a:gd name="connsiteX4" fmla="*/ 0 w 766405"/>
                <a:gd name="connsiteY4" fmla="*/ 1081482 h 1121613"/>
                <a:gd name="connsiteX5" fmla="*/ 0 w 766405"/>
                <a:gd name="connsiteY5" fmla="*/ 40131 h 1121613"/>
                <a:gd name="connsiteX6" fmla="*/ 92576 w 766405"/>
                <a:gd name="connsiteY6" fmla="*/ 11394 h 1121613"/>
                <a:gd name="connsiteX7" fmla="*/ 205599 w 766405"/>
                <a:gd name="connsiteY7" fmla="*/ 0 h 1121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6405" h="1121613">
                  <a:moveTo>
                    <a:pt x="205599" y="0"/>
                  </a:moveTo>
                  <a:cubicBezTo>
                    <a:pt x="515324" y="0"/>
                    <a:pt x="766405" y="251081"/>
                    <a:pt x="766405" y="560807"/>
                  </a:cubicBezTo>
                  <a:cubicBezTo>
                    <a:pt x="766405" y="870532"/>
                    <a:pt x="515324" y="1121613"/>
                    <a:pt x="205599" y="1121613"/>
                  </a:cubicBezTo>
                  <a:cubicBezTo>
                    <a:pt x="166883" y="1121613"/>
                    <a:pt x="129083" y="1117690"/>
                    <a:pt x="92576" y="1110220"/>
                  </a:cubicBezTo>
                  <a:lnTo>
                    <a:pt x="0" y="1081482"/>
                  </a:lnTo>
                  <a:lnTo>
                    <a:pt x="0" y="40131"/>
                  </a:lnTo>
                  <a:lnTo>
                    <a:pt x="92576" y="11394"/>
                  </a:lnTo>
                  <a:cubicBezTo>
                    <a:pt x="129083" y="3923"/>
                    <a:pt x="166883" y="0"/>
                    <a:pt x="205599" y="0"/>
                  </a:cubicBezTo>
                  <a:close/>
                </a:path>
              </a:pathLst>
            </a:custGeom>
            <a:pattFill prst="dkUpDiag">
              <a:fgClr>
                <a:srgbClr val="D3D9B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任意多边形 51"/>
            <p:cNvSpPr/>
            <p:nvPr/>
          </p:nvSpPr>
          <p:spPr>
            <a:xfrm>
              <a:off x="-26706" y="802908"/>
              <a:ext cx="389885" cy="1053198"/>
            </a:xfrm>
            <a:custGeom>
              <a:avLst/>
              <a:gdLst>
                <a:gd name="connsiteX0" fmla="*/ 0 w 389885"/>
                <a:gd name="connsiteY0" fmla="*/ 0 h 1053198"/>
                <a:gd name="connsiteX1" fmla="*/ 51410 w 389885"/>
                <a:gd name="connsiteY1" fmla="*/ 15958 h 1053198"/>
                <a:gd name="connsiteX2" fmla="*/ 389885 w 389885"/>
                <a:gd name="connsiteY2" fmla="*/ 526599 h 1053198"/>
                <a:gd name="connsiteX3" fmla="*/ 51410 w 389885"/>
                <a:gd name="connsiteY3" fmla="*/ 1037240 h 1053198"/>
                <a:gd name="connsiteX4" fmla="*/ 0 w 389885"/>
                <a:gd name="connsiteY4" fmla="*/ 1053198 h 1053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9885" h="1053198">
                  <a:moveTo>
                    <a:pt x="0" y="0"/>
                  </a:moveTo>
                  <a:lnTo>
                    <a:pt x="51410" y="15958"/>
                  </a:lnTo>
                  <a:cubicBezTo>
                    <a:pt x="250318" y="100089"/>
                    <a:pt x="389885" y="297045"/>
                    <a:pt x="389885" y="526599"/>
                  </a:cubicBezTo>
                  <a:cubicBezTo>
                    <a:pt x="389885" y="756153"/>
                    <a:pt x="250318" y="953109"/>
                    <a:pt x="51410" y="1037240"/>
                  </a:cubicBezTo>
                  <a:lnTo>
                    <a:pt x="0" y="1053198"/>
                  </a:lnTo>
                  <a:close/>
                </a:path>
              </a:pathLst>
            </a:cu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0" name="Google Shape;181;p30"/>
          <p:cNvSpPr txBox="1">
            <a:spLocks/>
          </p:cNvSpPr>
          <p:nvPr/>
        </p:nvSpPr>
        <p:spPr>
          <a:xfrm>
            <a:off x="1718292" y="1021361"/>
            <a:ext cx="8777917" cy="19434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4000" b="1" dirty="0" smtClean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</a:rPr>
              <a:t>110</a:t>
            </a:r>
            <a:r>
              <a:rPr lang="zh-TW" altLang="en-US" sz="4000" b="1" dirty="0" smtClean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</a:rPr>
              <a:t>學年度第</a:t>
            </a:r>
            <a:r>
              <a:rPr lang="en-US" altLang="zh-TW" sz="4000" b="1" dirty="0" smtClean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</a:rPr>
              <a:t>1</a:t>
            </a:r>
            <a:r>
              <a:rPr lang="zh-TW" altLang="en-US" sz="4000" b="1" dirty="0" smtClean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</a:rPr>
              <a:t>學期臺北市立南湖高中</a:t>
            </a:r>
            <a:endParaRPr lang="en-US" altLang="zh-TW" sz="4000" b="1" dirty="0" smtClean="0">
              <a:solidFill>
                <a:schemeClr val="accent2"/>
              </a:solidFill>
              <a:latin typeface="Cambria" panose="02040503050406030204" pitchFamily="18" charset="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</a:pPr>
            <a:endParaRPr lang="en-US" altLang="zh-TW" sz="4000" b="1" dirty="0" smtClean="0">
              <a:solidFill>
                <a:schemeClr val="accent2"/>
              </a:solidFill>
              <a:latin typeface="Cambria" panose="02040503050406030204" pitchFamily="18" charset="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</a:pPr>
            <a:r>
              <a:rPr lang="zh-TW" altLang="en-US" sz="4000" b="1" dirty="0" smtClean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</a:rPr>
              <a:t>多元表現成果報告</a:t>
            </a:r>
            <a:endParaRPr lang="zh-TW" altLang="en-US" sz="4000" b="1" dirty="0">
              <a:solidFill>
                <a:schemeClr val="accent2"/>
              </a:solidFill>
              <a:latin typeface="Cambria" panose="02040503050406030204" pitchFamily="18" charset="0"/>
              <a:ea typeface="微軟正黑體" panose="020B0604030504040204" pitchFamily="34" charset="-120"/>
            </a:endParaRPr>
          </a:p>
        </p:txBody>
      </p:sp>
      <p:sp>
        <p:nvSpPr>
          <p:cNvPr id="31" name="Google Shape;182;p30"/>
          <p:cNvSpPr txBox="1">
            <a:spLocks/>
          </p:cNvSpPr>
          <p:nvPr/>
        </p:nvSpPr>
        <p:spPr>
          <a:xfrm>
            <a:off x="3030088" y="2992794"/>
            <a:ext cx="8832881" cy="27028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類別：</a:t>
            </a:r>
            <a:r>
              <a:rPr lang="en-US" altLang="zh-TW" sz="2000" dirty="0" smtClean="0">
                <a:solidFill>
                  <a:srgbClr val="FF0000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志工服務、競賽參與、檢定證照</a:t>
            </a:r>
            <a:r>
              <a:rPr lang="zh-TW" altLang="en-US" sz="2000" dirty="0" smtClean="0">
                <a:solidFill>
                  <a:srgbClr val="FF0000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、團體</a:t>
            </a:r>
            <a:r>
              <a:rPr lang="zh-TW" altLang="en-US" sz="2000" dirty="0">
                <a:solidFill>
                  <a:srgbClr val="FF0000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活動、校外團體參與、其他</a:t>
            </a:r>
            <a:r>
              <a:rPr lang="en-US" altLang="zh-TW" sz="2000" dirty="0" smtClean="0">
                <a:solidFill>
                  <a:srgbClr val="FF0000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……)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2000" dirty="0" smtClean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活動主題：</a:t>
            </a:r>
            <a:endParaRPr lang="en-US" altLang="zh-TW" sz="2000" dirty="0" smtClean="0">
              <a:solidFill>
                <a:schemeClr val="accent2"/>
              </a:solidFill>
              <a:latin typeface="Cambria" panose="02040503050406030204" pitchFamily="18" charset="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2000" dirty="0" smtClean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指導老師：</a:t>
            </a:r>
            <a:endParaRPr lang="en-US" altLang="zh-TW" sz="2000" dirty="0" smtClean="0">
              <a:solidFill>
                <a:schemeClr val="accent2"/>
              </a:solidFill>
              <a:latin typeface="Cambria" panose="02040503050406030204" pitchFamily="18" charset="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2000" dirty="0" smtClean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班級座號：</a:t>
            </a:r>
            <a:endParaRPr lang="en-US" altLang="zh-TW" sz="2000" dirty="0" smtClean="0">
              <a:solidFill>
                <a:schemeClr val="accent2"/>
              </a:solidFill>
              <a:latin typeface="Cambria" panose="02040503050406030204" pitchFamily="18" charset="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2000" dirty="0" smtClean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姓　　名</a:t>
            </a:r>
            <a:r>
              <a:rPr lang="zh-TW" altLang="en-US" sz="2000" dirty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：</a:t>
            </a:r>
            <a:endParaRPr lang="zh-TW" altLang="en-US" sz="2000" dirty="0">
              <a:solidFill>
                <a:schemeClr val="accent2"/>
              </a:solidFill>
              <a:latin typeface="Cambria" panose="020405030504060302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5843615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214559" y="3923600"/>
            <a:ext cx="993155" cy="993155"/>
            <a:chOff x="3537903" y="4088192"/>
            <a:chExt cx="993155" cy="993155"/>
          </a:xfrm>
        </p:grpSpPr>
        <p:sp>
          <p:nvSpPr>
            <p:cNvPr id="22" name="椭圆 21"/>
            <p:cNvSpPr/>
            <p:nvPr/>
          </p:nvSpPr>
          <p:spPr>
            <a:xfrm>
              <a:off x="3537903" y="4088192"/>
              <a:ext cx="993155" cy="993155"/>
            </a:xfrm>
            <a:prstGeom prst="ellipse">
              <a:avLst/>
            </a:pr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818463" y="4292381"/>
              <a:ext cx="3501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232861" y="2052975"/>
            <a:ext cx="993155" cy="993155"/>
            <a:chOff x="5556205" y="2217567"/>
            <a:chExt cx="993155" cy="993155"/>
          </a:xfrm>
        </p:grpSpPr>
        <p:sp>
          <p:nvSpPr>
            <p:cNvPr id="21" name="椭圆 20"/>
            <p:cNvSpPr/>
            <p:nvPr/>
          </p:nvSpPr>
          <p:spPr>
            <a:xfrm>
              <a:off x="5556205" y="2217567"/>
              <a:ext cx="993155" cy="993155"/>
            </a:xfrm>
            <a:prstGeom prst="ellipse">
              <a:avLst/>
            </a:pr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836765" y="2421756"/>
              <a:ext cx="3501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413053" y="1999264"/>
            <a:ext cx="993155" cy="993155"/>
            <a:chOff x="1736397" y="2163856"/>
            <a:chExt cx="993155" cy="993155"/>
          </a:xfrm>
        </p:grpSpPr>
        <p:sp>
          <p:nvSpPr>
            <p:cNvPr id="19" name="椭圆 18"/>
            <p:cNvSpPr/>
            <p:nvPr/>
          </p:nvSpPr>
          <p:spPr>
            <a:xfrm>
              <a:off x="1736397" y="2163856"/>
              <a:ext cx="993155" cy="993155"/>
            </a:xfrm>
            <a:prstGeom prst="ellipse">
              <a:avLst/>
            </a:prstGeom>
            <a:pattFill prst="dkUpDiag">
              <a:fgClr>
                <a:srgbClr val="D6E6D7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2046381" y="2368045"/>
              <a:ext cx="3501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360346" y="3772596"/>
            <a:ext cx="993155" cy="993155"/>
            <a:chOff x="7683690" y="3937188"/>
            <a:chExt cx="993155" cy="993155"/>
          </a:xfrm>
        </p:grpSpPr>
        <p:sp>
          <p:nvSpPr>
            <p:cNvPr id="18" name="椭圆 17"/>
            <p:cNvSpPr/>
            <p:nvPr/>
          </p:nvSpPr>
          <p:spPr>
            <a:xfrm>
              <a:off x="7683690" y="3937188"/>
              <a:ext cx="993155" cy="993155"/>
            </a:xfrm>
            <a:prstGeom prst="ellipse">
              <a:avLst/>
            </a:pr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7964250" y="4141377"/>
              <a:ext cx="3501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4" name="文本框 43"/>
          <p:cNvSpPr txBox="1"/>
          <p:nvPr/>
        </p:nvSpPr>
        <p:spPr>
          <a:xfrm>
            <a:off x="2648979" y="3046130"/>
            <a:ext cx="492443" cy="28623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參與動機（活動內容）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8637678" y="1659295"/>
            <a:ext cx="492443" cy="22153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參與活動心得反思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6483877" y="3007289"/>
            <a:ext cx="4648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活動照片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4490368" y="2037793"/>
            <a:ext cx="4648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活動過程紀錄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9722502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rgbClr val="F8EEC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-111011" y="-230833"/>
            <a:ext cx="3914915" cy="3990126"/>
          </a:xfrm>
          <a:prstGeom prst="ellipse">
            <a:avLst/>
          </a:prstGeom>
          <a:solidFill>
            <a:srgbClr val="D6E6D7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0" y="200243"/>
            <a:ext cx="1240700" cy="1240700"/>
          </a:xfrm>
          <a:prstGeom prst="ellipse">
            <a:avLst/>
          </a:prstGeom>
          <a:solidFill>
            <a:srgbClr val="F1E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8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8074" y="1440943"/>
            <a:ext cx="3278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參與動機</a:t>
            </a:r>
            <a:r>
              <a:rPr lang="zh-TW" alt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（或活動</a:t>
            </a:r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內容）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754925" y="894989"/>
            <a:ext cx="64556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簡述參與動機</a:t>
            </a:r>
            <a:endParaRPr lang="en-US" altLang="zh-TW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簡要說明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此活動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內容</a:t>
            </a:r>
            <a:endParaRPr lang="en-US" altLang="zh-TW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也可放入照片插圖</a:t>
            </a:r>
            <a:endParaRPr lang="en-US" altLang="zh-TW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</a:t>
            </a:r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zh-TW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1901785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-111011" y="-230833"/>
            <a:ext cx="3914915" cy="3990126"/>
          </a:xfrm>
          <a:prstGeom prst="ellipse">
            <a:avLst/>
          </a:prstGeom>
          <a:solidFill>
            <a:srgbClr val="ECDF9E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0" y="200243"/>
            <a:ext cx="1240700" cy="1240700"/>
          </a:xfrm>
          <a:prstGeom prst="ellipse">
            <a:avLst/>
          </a:prstGeom>
          <a:solidFill>
            <a:srgbClr val="FAC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8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738" y="1440943"/>
            <a:ext cx="3278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活動過程紀錄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754925" y="894989"/>
            <a:ext cx="64556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簡要說明活動歷程</a:t>
            </a:r>
            <a:endParaRPr lang="en-US" altLang="zh-TW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活動過程學到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什麼</a:t>
            </a:r>
            <a:endParaRPr lang="en-US" altLang="zh-TW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也可放入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照片插圖</a:t>
            </a:r>
            <a:endParaRPr lang="en-US" altLang="zh-TW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</a:t>
            </a:r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zh-TW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6289855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-111011" y="-230833"/>
            <a:ext cx="3914915" cy="3990126"/>
          </a:xfrm>
          <a:prstGeom prst="ellipse">
            <a:avLst/>
          </a:prstGeom>
          <a:solidFill>
            <a:srgbClr val="FACED7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0" y="200243"/>
            <a:ext cx="1240700" cy="1240700"/>
          </a:xfrm>
          <a:prstGeom prst="ellipse">
            <a:avLst/>
          </a:prstGeom>
          <a:solidFill>
            <a:srgbClr val="F1E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8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8074" y="1440943"/>
            <a:ext cx="3278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活動</a:t>
            </a:r>
            <a:r>
              <a:rPr lang="zh-TW" alt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照片</a:t>
            </a:r>
            <a:endParaRPr lang="en-US" altLang="zh-TW" sz="4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TW" alt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佐證資料</a:t>
            </a:r>
            <a:endParaRPr lang="zh-TW" altLang="en-US" sz="4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54925" y="894989"/>
            <a:ext cx="6455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請放入活動相關照片並加以說明</a:t>
            </a:r>
            <a:endParaRPr lang="en-US" altLang="zh-TW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請貼上活動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證書、參加證明或</a:t>
            </a:r>
            <a:r>
              <a:rPr lang="zh-TW" altLang="en-US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檢定證書</a:t>
            </a:r>
            <a:endParaRPr lang="zh-TW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0502133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-111011" y="-230833"/>
            <a:ext cx="3914915" cy="3990126"/>
          </a:xfrm>
          <a:prstGeom prst="ellipse">
            <a:avLst/>
          </a:prstGeom>
          <a:solidFill>
            <a:srgbClr val="FBC27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0" y="200243"/>
            <a:ext cx="1240700" cy="1240700"/>
          </a:xfrm>
          <a:prstGeom prst="ellipse">
            <a:avLst/>
          </a:prstGeom>
          <a:solidFill>
            <a:srgbClr val="D4E6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8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8074" y="1440943"/>
            <a:ext cx="3278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參與</a:t>
            </a:r>
            <a:r>
              <a:rPr lang="zh-TW" alt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活動</a:t>
            </a:r>
            <a:endParaRPr lang="en-US" altLang="zh-TW" sz="4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TW" alt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心得</a:t>
            </a:r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反思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754925" y="894989"/>
            <a:ext cx="64556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活動過程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中，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你有什麼成長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與收穫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zh-TW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遇到什麼困難？如何面對及克服？</a:t>
            </a:r>
            <a:endParaRPr lang="zh-TW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哪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些是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你感到興趣？為什麼？</a:t>
            </a: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</a:t>
            </a:r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en-US" altLang="zh-TW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3289216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4086085" y="1341935"/>
            <a:ext cx="3914915" cy="3990126"/>
          </a:xfrm>
          <a:prstGeom prst="ellipse">
            <a:avLst/>
          </a:prstGeom>
          <a:solidFill>
            <a:srgbClr val="FBC27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4197096" y="1773011"/>
            <a:ext cx="1240700" cy="1240700"/>
          </a:xfrm>
          <a:prstGeom prst="ellipse">
            <a:avLst/>
          </a:prstGeom>
          <a:solidFill>
            <a:srgbClr val="D4E6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086085" y="2849446"/>
            <a:ext cx="39149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8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END</a:t>
            </a:r>
            <a:endParaRPr lang="zh-TW" altLang="en-US" sz="8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4159078" y="2008640"/>
            <a:ext cx="131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</a:t>
            </a:r>
            <a:endParaRPr lang="zh-TW" altLang="en-US" sz="4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8655696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" grpId="0"/>
      <p:bldP spid="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203</Words>
  <Application>Microsoft Office PowerPoint</Application>
  <PresentationFormat>寬螢幕</PresentationFormat>
  <Paragraphs>42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微软雅黑</vt:lpstr>
      <vt:lpstr>宋体</vt:lpstr>
      <vt:lpstr>微軟正黑體</vt:lpstr>
      <vt:lpstr>Arial</vt:lpstr>
      <vt:lpstr>Calibri</vt:lpstr>
      <vt:lpstr>Calibri Light</vt:lpstr>
      <vt:lpstr>Cambria</vt:lpstr>
      <vt:lpstr>Wingdings</vt:lpstr>
      <vt:lpstr>Office 主题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王文雯</dc:creator>
  <cp:lastModifiedBy>王建富</cp:lastModifiedBy>
  <cp:revision>26</cp:revision>
  <dcterms:created xsi:type="dcterms:W3CDTF">2016-08-23T05:01:17Z</dcterms:created>
  <dcterms:modified xsi:type="dcterms:W3CDTF">2021-12-02T08:13:36Z</dcterms:modified>
</cp:coreProperties>
</file>