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8" r:id="rId1"/>
    <p:sldMasterId id="2147483803" r:id="rId2"/>
  </p:sldMasterIdLst>
  <p:notesMasterIdLst>
    <p:notesMasterId r:id="rId9"/>
  </p:notesMasterIdLst>
  <p:handoutMasterIdLst>
    <p:handoutMasterId r:id="rId10"/>
  </p:handoutMasterIdLst>
  <p:sldIdLst>
    <p:sldId id="288" r:id="rId3"/>
    <p:sldId id="511" r:id="rId4"/>
    <p:sldId id="516" r:id="rId5"/>
    <p:sldId id="514" r:id="rId6"/>
    <p:sldId id="513" r:id="rId7"/>
    <p:sldId id="515" r:id="rId8"/>
  </p:sldIdLst>
  <p:sldSz cx="9144000" cy="6858000" type="screen4x3"/>
  <p:notesSz cx="6794500" cy="9906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CCFFFF"/>
    <a:srgbClr val="33CCFF"/>
    <a:srgbClr val="0033CC"/>
    <a:srgbClr val="CC0000"/>
    <a:srgbClr val="FFCCFF"/>
    <a:srgbClr val="003399"/>
    <a:srgbClr val="0F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3" autoAdjust="0"/>
    <p:restoredTop sz="94770" autoAdjust="0"/>
  </p:normalViewPr>
  <p:slideViewPr>
    <p:cSldViewPr>
      <p:cViewPr varScale="1">
        <p:scale>
          <a:sx n="64" d="100"/>
          <a:sy n="64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2D9DF10B-C43D-4354-ACFB-6284956C6F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t" anchorCtr="0" compatLnSpc="1">
            <a:prstTxWarp prst="textNoShape">
              <a:avLst/>
            </a:prstTxWarp>
          </a:bodyPr>
          <a:lstStyle>
            <a:lvl1pPr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3D5E1FF-C517-4F1C-B6BB-0A86E726DB6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t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2" name="Rectangle 4">
            <a:extLst>
              <a:ext uri="{FF2B5EF4-FFF2-40B4-BE49-F238E27FC236}">
                <a16:creationId xmlns:a16="http://schemas.microsoft.com/office/drawing/2014/main" id="{E79F4731-D5D4-4599-A864-878585E58FC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b" anchorCtr="0" compatLnSpc="1">
            <a:prstTxWarp prst="textNoShape">
              <a:avLst/>
            </a:prstTxWarp>
          </a:bodyPr>
          <a:lstStyle>
            <a:lvl1pPr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A8AA8A13-6D31-448B-86F2-A6EB4417BD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CD5559-655C-4646-84E0-FB55FFE80A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EBF1AF7-9E8F-4839-B401-9D19F93E3C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t" anchorCtr="0" compatLnSpc="1">
            <a:prstTxWarp prst="textNoShape">
              <a:avLst/>
            </a:prstTxWarp>
          </a:bodyPr>
          <a:lstStyle>
            <a:lvl1pPr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94B8B7A-1AD3-4F1F-A809-E9C28E4AC3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t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E1EE9A8-FBB9-47ED-BB36-A032AC9537D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59350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A621C741-904C-4145-B248-7E7D64EEE7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D1F82C5B-32A1-4E27-9215-CC6328D5D6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b" anchorCtr="0" compatLnSpc="1">
            <a:prstTxWarp prst="textNoShape">
              <a:avLst/>
            </a:prstTxWarp>
          </a:bodyPr>
          <a:lstStyle>
            <a:lvl1pPr defTabSz="9191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93E496E5-0971-4150-ADCB-28638382E0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51" tIns="45977" rIns="91951" bIns="45977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014CCFB-B1DB-45B5-B471-A11931278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45CCFA-187D-48B3-8AB3-E75FA5AE24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B4AA76-3835-4095-A8CC-39720A2C1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8A64CE-5530-45F2-A660-698080AFF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6E716-BA04-4DBB-A816-A17111C278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0972259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52DA8-72BB-49B0-9799-5DBA947000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E01689-CFC2-489F-9BE0-1D240B1428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ED1107-C52A-4A12-A43E-B7C1B06C8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849EA-F2C9-4606-A4AD-9707EC2D96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582379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4EAD5C-D5FE-47B8-B8F2-5875E18FBF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186D68-BBDE-4AB3-903A-3EA1C998BE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3646FA-E2D7-4800-9ADE-451B25FC1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F038E-CFB2-4456-87D6-504E3F9AD8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582702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ABB452-AEB2-47BA-A73A-AF6D907628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98FAE7-D0E2-4574-B646-7A66C015C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D26C2A-1B15-498A-AF78-194C91976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8D06-FBB9-4B98-B9A1-A777F61C20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6156674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728A1-7C73-4E4D-AC7A-B5D6275E9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22EC6-CE25-4889-8F82-139E4372C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33842E-018B-4E64-9E64-03B30CC38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3A22A-6DBF-46F4-83D9-A696EB56C0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1734238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847149A-BD27-4B88-BBCB-7FE4646B7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F59965C-17F0-484E-8442-AA7C7380DE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DBEA06C-AC27-476A-BA81-92B8A0AE9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FA9CD-0266-44D1-9538-0F193C9E27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8235161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FD2D7BE-0D24-4406-A44F-33E0CE217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64D8-4CE4-4E64-8FD6-9A65B043B2EC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1A501E-6405-4155-B8E4-A6D13C430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684776-2968-47ED-9C5E-8C85661F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D33F-7D60-448E-95A3-E297F7F426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866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252E96-0FC4-4B23-8B3E-D16F4E1B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CCEE-E810-4B21-B1C7-5FD896B69DF4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C98372-DB05-4058-86F5-AC4BD2B7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62BB09-735C-4056-BD4C-DD05336D1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9A19-A667-49BB-8487-AEDB1AB243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163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BBCB6E-A40F-43DC-9676-C15740D0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9C4A-9DAE-4BA3-847F-743ABDB1FB94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C2C47C-23AC-48DC-9509-56E5152F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7B754C-CEBB-4744-9833-8821AC89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B1F33-8EBB-468E-826A-854427EB5C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630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4B43C96-6E61-468E-AA7B-69A0435FF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310F9-9C1E-49DC-BCA6-4DDC3AA9F946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3AB6F14-7994-42B2-9C88-78D53AC6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13AFC2B-A5CD-47D6-85C0-159DB051C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D1F47-AF83-44F0-9D29-58EEDDC830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970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1650D81F-4A23-470E-94CF-402CF08C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C1794-16CA-47B4-9908-4F2844B83403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138D170A-E8C1-42AE-BC88-20EC8EF7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2A6DC52C-CA13-42D4-8523-CE2A9B7B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1660D-9C02-4124-8131-6F335E39FC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31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E8B637-A3B2-406B-A3D7-4BC0ADDEB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DDA84A-9DC6-45BA-8DA1-934D38BB1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12C133-D4E1-41D8-AF69-42B0FA35E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7F96-7178-4996-B4E8-48F4E4A39D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5144903"/>
      </p:ext>
    </p:extLst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4AFD49EF-7B38-4434-BFF1-0A0BDEB6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BAF7-67AF-4B56-8B84-F2F40333FB50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9DDD5040-1256-4E1F-8A66-A0CA8177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5AF23E3C-B06D-4B49-96F2-93145F0E5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7994-6628-4E1B-BAB5-12BA73F210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5508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8290F245-80CA-4742-859A-41B39017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92851-BC82-487E-A88C-6305B4CF788B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BACA9A85-5D56-4273-A0A5-7AB5CC401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6C7D1299-EB50-4CAC-A85C-C6B0B8A7C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932E-40DE-4E83-A885-58CF5EAE33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007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5A77222-718E-43D6-B82C-87E38B6D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04A06-73FB-4BB9-87E4-2CE4FE66D1AD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205BCF9-FBD5-4990-896E-329A562D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C8A5B6ED-7B80-4DEC-80BF-DD8393177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2FD9D-514A-469E-9101-63985DA791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01833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FB7A30D-1337-4F47-9378-3DFA2589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3C8B-13F6-448E-9144-6292FC924682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4FC014DC-F722-40F8-AF39-78B5D654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90DB38E2-7894-416D-8D9A-9D6EC1AB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95EA-EA7A-4CAC-BBD8-0E095C2E4D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476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39557F-8780-4DA3-93DD-ADB5293E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A449D-ACAD-4AAE-8EAA-8314EE78289C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54ED4C-622C-4ADC-9CD5-264C5EB0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88977C-EACE-45DD-A5B7-C9AC6F944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41D0E-F495-4109-9788-F8915D4CB2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698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AA9E70-9AFF-408E-8665-28057024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39AB0-5004-4AAE-86E1-07BD5838CE8F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0101D2-8246-4EB1-AE6A-1D16624B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6F7137-9805-486D-A56F-63B4DC5C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356FA-33F2-449D-9074-A44419A044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86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7B68FC-D110-44C0-8E1D-D121CA25B2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ADF27A-F202-4966-8658-33BD0C1B0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FFE98D-0425-47C8-A3F4-BB099BDDB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18E1A-CAF1-40EA-A06D-2EA62C63FA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20942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6D5EF7-6CA0-42FD-998F-B6805F6B2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5A837C-05B2-49B3-894B-0ECE826A0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2660D-82E2-4EE3-ACCC-A096513852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F6525-2125-45FB-97E8-59DE5509CB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0255530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78EDE0-0CCC-4953-91E2-676B17BB24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3C1AE86-1A32-4D4C-A9C9-2926F9EDC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F9CAEB-F358-42E3-B42D-798430DA7B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83FC6-4E5C-4811-BC07-AACF4BE7A4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5208119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3E56473-7865-4B79-A69C-E06FC3579B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28AABC-43BF-47A3-9332-DEA8E9E3A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7E7751-0F94-43A4-91C7-859237276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FF603-1CAE-402D-93FA-D7B3C153D4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0471546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248926-2157-4788-A26C-7E4BEB0BF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664635-03D9-4654-A95E-B2A30C7480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EA335C-BBC8-42BA-88C7-B4E1CD0D5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670F8-8DF4-410B-8BDA-B7B4834403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723146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FFBC32-0E53-4F13-B769-C72B77E62F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61772B-F9FF-4A5B-A2DC-BBB5C2A37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3F13BE-AFB1-4624-BE5B-9B5F90681B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536AE-2089-4298-92FF-FDFA375119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7169838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C5B5DC-5687-4C3D-9437-4B02F1C17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99B7F5-AED4-417B-8038-A4DE90C8F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D2CB53-6216-43DB-9D5D-3A01EC410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D2CA2-8DF3-4C0C-B2FD-01A802E65FC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613593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22F56B-2C48-4ECC-8181-8FFF4F278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3E99C63-2498-4EEC-B97C-7F07360C0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93252" name="Rectangle 4">
            <a:extLst>
              <a:ext uri="{FF2B5EF4-FFF2-40B4-BE49-F238E27FC236}">
                <a16:creationId xmlns:a16="http://schemas.microsoft.com/office/drawing/2014/main" id="{02BC696D-33B4-43CE-B1DA-4EB2E246AC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93253" name="Rectangle 5">
            <a:extLst>
              <a:ext uri="{FF2B5EF4-FFF2-40B4-BE49-F238E27FC236}">
                <a16:creationId xmlns:a16="http://schemas.microsoft.com/office/drawing/2014/main" id="{F3503E03-CC8B-430F-8BD5-AA57CCFB4EB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93254" name="Rectangle 6">
            <a:extLst>
              <a:ext uri="{FF2B5EF4-FFF2-40B4-BE49-F238E27FC236}">
                <a16:creationId xmlns:a16="http://schemas.microsoft.com/office/drawing/2014/main" id="{C513FF15-A318-4D7F-9167-3AB49FA953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30180619-61A2-4DC8-8536-CE23983641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7" name="Rectangle 9">
            <a:extLst>
              <a:ext uri="{FF2B5EF4-FFF2-40B4-BE49-F238E27FC236}">
                <a16:creationId xmlns:a16="http://schemas.microsoft.com/office/drawing/2014/main" id="{6E6ABCD6-E6EB-4E58-95A1-8B4759EFBF7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16013" y="14128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z="24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32" name="Picture 10" descr="logo_1">
            <a:extLst>
              <a:ext uri="{FF2B5EF4-FFF2-40B4-BE49-F238E27FC236}">
                <a16:creationId xmlns:a16="http://schemas.microsoft.com/office/drawing/2014/main" id="{ED3F5221-C48F-4C0F-AE3B-7ABB16905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0842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 spd="slow">
    <p:randomBar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id="{41F86A9B-57C3-4E99-9B85-8E6520935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id="{5917A821-61DA-425B-A8E9-23F5B7EE7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EB3D17-DF2B-47AE-88E3-E6C8222DA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63E22F88-2569-4C57-A581-DDA847D8F04F}" type="datetimeFigureOut">
              <a:rPr lang="zh-TW" altLang="en-US"/>
              <a:pPr>
                <a:defRPr/>
              </a:pPr>
              <a:t>2025/5/28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4D177C-836A-4E5B-A1BD-81685A111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739134-B230-4BF9-B8E6-96E93AA85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1619D257-BA62-4F6A-B221-0BD1937238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>
            <a:extLst>
              <a:ext uri="{FF2B5EF4-FFF2-40B4-BE49-F238E27FC236}">
                <a16:creationId xmlns:a16="http://schemas.microsoft.com/office/drawing/2014/main" id="{178DFCFF-4B2C-422E-8D29-EEFA5071921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1050" y="981075"/>
            <a:ext cx="6858000" cy="2387600"/>
          </a:xfrm>
        </p:spPr>
        <p:txBody>
          <a:bodyPr/>
          <a:lstStyle/>
          <a:p>
            <a:pPr algn="l" eaLnBrk="1" hangingPunct="1"/>
            <a:r>
              <a:rPr lang="zh-TW" altLang="en-US" sz="4400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南湖高中</a:t>
            </a:r>
            <a:r>
              <a:rPr lang="en-US" altLang="zh-TW" sz="4400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/>
            </a:r>
            <a:br>
              <a:rPr lang="en-US" altLang="zh-TW" sz="4400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</a:br>
            <a:r>
              <a:rPr lang="zh-TW" altLang="en-US" sz="4400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社團評鑑成果報告</a:t>
            </a:r>
            <a:endParaRPr lang="zh-TW" altLang="en-US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5123" name="副標題 3">
            <a:extLst>
              <a:ext uri="{FF2B5EF4-FFF2-40B4-BE49-F238E27FC236}">
                <a16:creationId xmlns:a16="http://schemas.microsoft.com/office/drawing/2014/main" id="{667A7951-FDF9-4420-8E3E-E7785B3BAC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1050" y="3789363"/>
            <a:ext cx="6858000" cy="1655762"/>
          </a:xfrm>
        </p:spPr>
        <p:txBody>
          <a:bodyPr/>
          <a:lstStyle/>
          <a:p>
            <a:pPr algn="l" eaLnBrk="1" hangingPunct="1"/>
            <a:r>
              <a:rPr lang="en-US" altLang="zh-TW" sz="6600" b="1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OOO</a:t>
            </a:r>
            <a:r>
              <a:rPr lang="zh-TW" altLang="en-US" sz="6600" b="1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社</a:t>
            </a:r>
            <a:endParaRPr lang="en-US" altLang="zh-TW" sz="6600" b="1" dirty="0" smtClean="0">
              <a:ln>
                <a:solidFill>
                  <a:schemeClr val="bg1"/>
                </a:solidFill>
              </a:ln>
              <a:solidFill>
                <a:srgbClr val="FF6600"/>
              </a:solidFill>
            </a:endParaRPr>
          </a:p>
          <a:p>
            <a:pPr algn="l" eaLnBrk="1" hangingPunct="1"/>
            <a:r>
              <a:rPr lang="zh-TW" altLang="en-US" sz="2800" b="1" dirty="0" smtClean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報告人</a:t>
            </a:r>
            <a:r>
              <a:rPr lang="zh-TW" altLang="en-US" sz="2800" b="1" dirty="0">
                <a:ln>
                  <a:solidFill>
                    <a:schemeClr val="bg1"/>
                  </a:solidFill>
                </a:ln>
                <a:solidFill>
                  <a:srgbClr val="FF6600"/>
                </a:solidFill>
              </a:rPr>
              <a:t>：</a:t>
            </a:r>
            <a:endParaRPr lang="zh-TW" altLang="en-US" sz="2800" b="1" dirty="0">
              <a:ln>
                <a:solidFill>
                  <a:schemeClr val="bg1"/>
                </a:solidFill>
              </a:ln>
              <a:solidFill>
                <a:srgbClr val="FF6600"/>
              </a:solidFill>
            </a:endParaRPr>
          </a:p>
        </p:txBody>
      </p:sp>
      <p:pic>
        <p:nvPicPr>
          <p:cNvPr id="5124" name="Picture 10" descr="logo_1">
            <a:extLst>
              <a:ext uri="{FF2B5EF4-FFF2-40B4-BE49-F238E27FC236}">
                <a16:creationId xmlns:a16="http://schemas.microsoft.com/office/drawing/2014/main" id="{512BFEF3-C283-4E61-83C6-134057C37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636838"/>
            <a:ext cx="10842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6C3F97D5-BAE3-4E45-B585-55B12EEFAB86}"/>
              </a:ext>
            </a:extLst>
          </p:cNvPr>
          <p:cNvCxnSpPr/>
          <p:nvPr/>
        </p:nvCxnSpPr>
        <p:spPr>
          <a:xfrm>
            <a:off x="2051050" y="3573463"/>
            <a:ext cx="63373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8C6EFE10-E18C-4FDF-A55F-8E871333A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基本資料</a:t>
            </a:r>
          </a:p>
        </p:txBody>
      </p:sp>
      <p:sp>
        <p:nvSpPr>
          <p:cNvPr id="6147" name="內容版面配置區 2">
            <a:extLst>
              <a:ext uri="{FF2B5EF4-FFF2-40B4-BE49-F238E27FC236}">
                <a16:creationId xmlns:a16="http://schemas.microsoft.com/office/drawing/2014/main" id="{2C111D67-7724-4FDB-93EB-923122CDF9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148" name="投影片編號版面配置區 2">
            <a:extLst>
              <a:ext uri="{FF2B5EF4-FFF2-40B4-BE49-F238E27FC236}">
                <a16:creationId xmlns:a16="http://schemas.microsoft.com/office/drawing/2014/main" id="{8AE022AE-E41C-47C9-8099-8E3F83CDA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AC6DDC-5BBB-4F39-8C36-FC9006EF4529}" type="slidenum">
              <a:rPr lang="en-US" altLang="zh-TW" sz="1400" smtClean="0"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>
            <a:extLst>
              <a:ext uri="{FF2B5EF4-FFF2-40B4-BE49-F238E27FC236}">
                <a16:creationId xmlns:a16="http://schemas.microsoft.com/office/drawing/2014/main" id="{4FF578E2-F147-4290-BCE0-E5ACD743A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社務運作</a:t>
            </a:r>
          </a:p>
        </p:txBody>
      </p:sp>
      <p:sp>
        <p:nvSpPr>
          <p:cNvPr id="7171" name="內容版面配置區 2">
            <a:extLst>
              <a:ext uri="{FF2B5EF4-FFF2-40B4-BE49-F238E27FC236}">
                <a16:creationId xmlns:a16="http://schemas.microsoft.com/office/drawing/2014/main" id="{DE698DF1-D54D-492E-9DF0-F056BB7BD3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172" name="投影片編號版面配置區 3">
            <a:extLst>
              <a:ext uri="{FF2B5EF4-FFF2-40B4-BE49-F238E27FC236}">
                <a16:creationId xmlns:a16="http://schemas.microsoft.com/office/drawing/2014/main" id="{1E9ECEE3-86DE-409F-BAE1-EF96D1124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E4408E-20C6-4466-B691-BA03A124EC8A}" type="slidenum">
              <a:rPr lang="en-US" altLang="zh-TW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4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>
            <a:extLst>
              <a:ext uri="{FF2B5EF4-FFF2-40B4-BE49-F238E27FC236}">
                <a16:creationId xmlns:a16="http://schemas.microsoft.com/office/drawing/2014/main" id="{E2BF5A90-19A8-4BCA-8FEB-EEF348E5E8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活動紀錄</a:t>
            </a:r>
          </a:p>
        </p:txBody>
      </p:sp>
      <p:sp>
        <p:nvSpPr>
          <p:cNvPr id="8195" name="內容版面配置區 1">
            <a:extLst>
              <a:ext uri="{FF2B5EF4-FFF2-40B4-BE49-F238E27FC236}">
                <a16:creationId xmlns:a16="http://schemas.microsoft.com/office/drawing/2014/main" id="{F8E69697-F708-4CD1-8991-4D9A8AAB68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TW" altLang="en-US" sz="600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endParaRPr lang="en-US" altLang="zh-TW" sz="600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en-US" altLang="zh-TW" sz="480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zh-TW" altLang="en-US" sz="4400">
              <a:solidFill>
                <a:srgbClr val="0F007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196" name="投影片編號版面配置區 2">
            <a:extLst>
              <a:ext uri="{FF2B5EF4-FFF2-40B4-BE49-F238E27FC236}">
                <a16:creationId xmlns:a16="http://schemas.microsoft.com/office/drawing/2014/main" id="{76054CB1-8D1E-4224-AC95-9FBF6834F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13C1CE-CAB6-4D6E-BE77-442FBBC7344D}" type="slidenum">
              <a:rPr lang="en-US" altLang="zh-TW" sz="1400" smtClean="0"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TW" sz="1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>
            <a:extLst>
              <a:ext uri="{FF2B5EF4-FFF2-40B4-BE49-F238E27FC236}">
                <a16:creationId xmlns:a16="http://schemas.microsoft.com/office/drawing/2014/main" id="{0ED50739-56CB-403F-93FF-9A7EDEF58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財務管理</a:t>
            </a:r>
          </a:p>
        </p:txBody>
      </p:sp>
      <p:sp>
        <p:nvSpPr>
          <p:cNvPr id="9219" name="內容版面配置區 1">
            <a:extLst>
              <a:ext uri="{FF2B5EF4-FFF2-40B4-BE49-F238E27FC236}">
                <a16:creationId xmlns:a16="http://schemas.microsoft.com/office/drawing/2014/main" id="{70806822-3A95-4A01-B182-49522D451B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TW" altLang="en-US" sz="600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endParaRPr lang="en-US" altLang="zh-TW" sz="480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zh-TW" altLang="en-US" sz="4400">
              <a:solidFill>
                <a:srgbClr val="0F007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220" name="投影片編號版面配置區 2">
            <a:extLst>
              <a:ext uri="{FF2B5EF4-FFF2-40B4-BE49-F238E27FC236}">
                <a16:creationId xmlns:a16="http://schemas.microsoft.com/office/drawing/2014/main" id="{F14081D5-3B3C-40D4-9DE9-ED44AE431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83D413-5CB8-4DD0-A2C5-D76FFFF786A3}" type="slidenum">
              <a:rPr lang="en-US" altLang="zh-TW" sz="1400" smtClean="0"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075771D5-FC6E-49C1-A0AC-40871AA92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自我評鑑</a:t>
            </a:r>
          </a:p>
        </p:txBody>
      </p:sp>
      <p:sp>
        <p:nvSpPr>
          <p:cNvPr id="10243" name="內容版面配置區 1">
            <a:extLst>
              <a:ext uri="{FF2B5EF4-FFF2-40B4-BE49-F238E27FC236}">
                <a16:creationId xmlns:a16="http://schemas.microsoft.com/office/drawing/2014/main" id="{07EF7685-DC7C-475A-9D91-2E59728C9A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TW" altLang="en-US" sz="600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endParaRPr lang="en-US" altLang="zh-TW" sz="600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en-US" altLang="zh-TW" sz="4800">
              <a:solidFill>
                <a:srgbClr val="FF66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Tx/>
              <a:buNone/>
            </a:pPr>
            <a:endParaRPr lang="zh-TW" altLang="en-US" sz="4400">
              <a:solidFill>
                <a:srgbClr val="0F007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244" name="投影片編號版面配置區 2">
            <a:extLst>
              <a:ext uri="{FF2B5EF4-FFF2-40B4-BE49-F238E27FC236}">
                <a16:creationId xmlns:a16="http://schemas.microsoft.com/office/drawing/2014/main" id="{34ED7F87-A5D6-4667-8608-E22AA73D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F7391E-7193-4EC6-8430-FBE09550BFCE}" type="slidenum">
              <a:rPr lang="en-US" altLang="zh-TW" sz="1400" smtClean="0"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TW" sz="14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8665</TotalTime>
  <Words>29</Words>
  <Application>Microsoft Office PowerPoint</Application>
  <PresentationFormat>如螢幕大小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Microsoft YaHei</vt:lpstr>
      <vt:lpstr>新細明體</vt:lpstr>
      <vt:lpstr>標楷體</vt:lpstr>
      <vt:lpstr>Arial</vt:lpstr>
      <vt:lpstr>Tahoma</vt:lpstr>
      <vt:lpstr>1_預設簡報設計</vt:lpstr>
      <vt:lpstr>自訂設計</vt:lpstr>
      <vt:lpstr>南湖高中 社團評鑑成果報告</vt:lpstr>
      <vt:lpstr>基本資料</vt:lpstr>
      <vt:lpstr>社務運作</vt:lpstr>
      <vt:lpstr>活動紀錄</vt:lpstr>
      <vt:lpstr>財務管理</vt:lpstr>
      <vt:lpstr>自我評鑑</vt:lpstr>
    </vt:vector>
  </TitlesOfParts>
  <Company>台北市立內湖高級工業職業學校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一、校園網路</dc:title>
  <dc:creator>南湖高中訓育組</dc:creator>
  <cp:lastModifiedBy>user</cp:lastModifiedBy>
  <cp:revision>799</cp:revision>
  <dcterms:created xsi:type="dcterms:W3CDTF">2001-12-12T16:08:13Z</dcterms:created>
  <dcterms:modified xsi:type="dcterms:W3CDTF">2025-05-28T02:51:17Z</dcterms:modified>
</cp:coreProperties>
</file>