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21"/>
  </p:notesMasterIdLst>
  <p:sldIdLst>
    <p:sldId id="265" r:id="rId3"/>
    <p:sldId id="311" r:id="rId4"/>
    <p:sldId id="310" r:id="rId5"/>
    <p:sldId id="306" r:id="rId6"/>
    <p:sldId id="308" r:id="rId7"/>
    <p:sldId id="312" r:id="rId8"/>
    <p:sldId id="316" r:id="rId9"/>
    <p:sldId id="315" r:id="rId10"/>
    <p:sldId id="320" r:id="rId11"/>
    <p:sldId id="314" r:id="rId12"/>
    <p:sldId id="309" r:id="rId13"/>
    <p:sldId id="313" r:id="rId14"/>
    <p:sldId id="319" r:id="rId15"/>
    <p:sldId id="318" r:id="rId16"/>
    <p:sldId id="317" r:id="rId17"/>
    <p:sldId id="321" r:id="rId18"/>
    <p:sldId id="322" r:id="rId19"/>
    <p:sldId id="323" r:id="rId20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A7BD"/>
    <a:srgbClr val="69B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6196" autoAdjust="0"/>
  </p:normalViewPr>
  <p:slideViewPr>
    <p:cSldViewPr>
      <p:cViewPr varScale="1">
        <p:scale>
          <a:sx n="111" d="100"/>
          <a:sy n="111" d="100"/>
        </p:scale>
        <p:origin x="75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28EB-F3A7-4A96-BB1D-43FE156CDB2B}" type="datetimeFigureOut">
              <a:rPr lang="ko-KR" altLang="en-US" smtClean="0"/>
              <a:t>2023-06-29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3882-DEFD-4E72-8E13-72C60FD89A1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70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79812" y="1923678"/>
            <a:ext cx="3384376" cy="10482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664" y="3003798"/>
            <a:ext cx="3384376" cy="481178"/>
          </a:xfrm>
          <a:prstGeom prst="rect">
            <a:avLst/>
          </a:prstGeom>
        </p:spPr>
        <p:txBody>
          <a:bodyPr anchor="ctr"/>
          <a:lstStyle>
            <a:lvl1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2979198" y="996200"/>
            <a:ext cx="3240360" cy="3240360"/>
          </a:xfrm>
          <a:prstGeom prst="ellipse">
            <a:avLst/>
          </a:prstGeom>
          <a:noFill/>
          <a:ln w="158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83768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6775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038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247964" y="339502"/>
            <a:ext cx="1944216" cy="44644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4448" y="2774906"/>
            <a:ext cx="2304016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5536" y="2774906"/>
            <a:ext cx="3600160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9681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rot="10800000">
            <a:off x="6804000" y="1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24595" y="286544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260726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424595" y="2662808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88464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Right Triangle 13"/>
          <p:cNvSpPr/>
          <p:nvPr userDrawn="1"/>
        </p:nvSpPr>
        <p:spPr>
          <a:xfrm>
            <a:off x="0" y="2803500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102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59194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75218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91242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59194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75218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691242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56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787774"/>
            <a:ext cx="9144000" cy="2355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953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916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493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352"/>
            <a:ext cx="3672408" cy="36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1161" y="1446782"/>
            <a:ext cx="3325137" cy="2323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77124" y="506011"/>
            <a:ext cx="2376264" cy="4104459"/>
            <a:chOff x="2627784" y="1825002"/>
            <a:chExt cx="1198166" cy="2069560"/>
          </a:xfrm>
        </p:grpSpPr>
        <p:sp>
          <p:nvSpPr>
            <p:cNvPr id="7" name="Rounded Rectangle 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Rounded Rectangle 12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526032" y="843558"/>
            <a:ext cx="2091935" cy="3298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5554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43808" y="0"/>
            <a:ext cx="6300192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84380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262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544" y="0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7544" y="3795886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67544" y="1491630"/>
            <a:ext cx="3312368" cy="2160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2415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7563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35169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G:\002-KIMS BUSINESS\007-02-Googleslidesppt\02-GSppt-Contents-Kim\20170429\02-\item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65" y="357831"/>
            <a:ext cx="3101574" cy="34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691166" y="319499"/>
            <a:ext cx="4378671" cy="4443349"/>
            <a:chOff x="2987824" y="255370"/>
            <a:chExt cx="3658591" cy="3712633"/>
          </a:xfrm>
        </p:grpSpPr>
        <p:sp>
          <p:nvSpPr>
            <p:cNvPr id="16" name="Rounded Rectangle 7"/>
            <p:cNvSpPr/>
            <p:nvPr userDrawn="1"/>
          </p:nvSpPr>
          <p:spPr>
            <a:xfrm rot="2743412">
              <a:off x="2570129" y="839249"/>
              <a:ext cx="1479455" cy="31169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3"/>
            <p:cNvSpPr/>
            <p:nvPr userDrawn="1"/>
          </p:nvSpPr>
          <p:spPr>
            <a:xfrm rot="2588287">
              <a:off x="4911045" y="3207276"/>
              <a:ext cx="1476662" cy="311697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8" name="Picture 7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569023">
                <a:off x="1645526" y="1354124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1115616" y="1539635"/>
                <a:ext cx="1616891" cy="1616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475233">
                <a:off x="894913" y="106512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Oval 18"/>
            <p:cNvSpPr/>
            <p:nvPr userDrawn="1"/>
          </p:nvSpPr>
          <p:spPr>
            <a:xfrm>
              <a:off x="3452395" y="1155308"/>
              <a:ext cx="2188355" cy="218835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92288" y="2283718"/>
            <a:ext cx="235942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92140" y="2859781"/>
            <a:ext cx="2359424" cy="576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166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9462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882047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99542"/>
            <a:ext cx="882047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845489-B228-40CA-99BD-CBA41EE6F99E}"/>
              </a:ext>
            </a:extLst>
          </p:cNvPr>
          <p:cNvSpPr/>
          <p:nvPr userDrawn="1"/>
        </p:nvSpPr>
        <p:spPr>
          <a:xfrm>
            <a:off x="0" y="1059582"/>
            <a:ext cx="9144000" cy="4083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23478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9542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7418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3888" y="627534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563888" y="2031690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63888" y="3435846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607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400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52" r:id="rId3"/>
    <p:sldLayoutId id="2147483660" r:id="rId4"/>
    <p:sldLayoutId id="2147483662" r:id="rId5"/>
    <p:sldLayoutId id="2147483665" r:id="rId6"/>
    <p:sldLayoutId id="2147483666" r:id="rId7"/>
    <p:sldLayoutId id="2147483663" r:id="rId8"/>
    <p:sldLayoutId id="2147483664" r:id="rId9"/>
    <p:sldLayoutId id="2147483667" r:id="rId10"/>
    <p:sldLayoutId id="2147483668" r:id="rId11"/>
    <p:sldLayoutId id="2147483655" r:id="rId12"/>
    <p:sldLayoutId id="2147483669" r:id="rId13"/>
    <p:sldLayoutId id="2147483670" r:id="rId14"/>
    <p:sldLayoutId id="2147483671" r:id="rId15"/>
    <p:sldLayoutId id="2147483656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59832" y="1779662"/>
            <a:ext cx="2952328" cy="187220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zh-TW" altLang="en-US" sz="38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回顧</a:t>
            </a:r>
            <a:endParaRPr lang="en-US" altLang="zh-TW" sz="38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lvl="0">
              <a:spcBef>
                <a:spcPts val="0"/>
              </a:spcBef>
            </a:pPr>
            <a:r>
              <a:rPr lang="zh-TW" altLang="en-US" sz="38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一起走</a:t>
            </a:r>
            <a:r>
              <a:rPr lang="zh-TW" altLang="en-US" sz="38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過的</a:t>
            </a:r>
            <a:endParaRPr lang="en-US" altLang="zh-TW" sz="38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lvl="0">
              <a:spcBef>
                <a:spcPts val="0"/>
              </a:spcBef>
            </a:pPr>
            <a:r>
              <a:rPr lang="en-US" altLang="zh-TW" sz="38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111</a:t>
            </a:r>
            <a:r>
              <a:rPr lang="zh-TW" altLang="en-US" sz="38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下學期</a:t>
            </a:r>
            <a:endParaRPr lang="en-US" altLang="ko-KR" sz="3800" b="1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699792" y="3795886"/>
            <a:ext cx="3528392" cy="187220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zh-TW" altLang="en-US" sz="2800" dirty="0" smtClean="0">
                <a:solidFill>
                  <a:schemeClr val="bg1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校長</a:t>
            </a:r>
            <a:r>
              <a:rPr lang="en-US" altLang="zh-TW" sz="2800" dirty="0" smtClean="0">
                <a:solidFill>
                  <a:schemeClr val="bg1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:</a:t>
            </a:r>
            <a:r>
              <a:rPr lang="zh-TW" altLang="en-US" sz="2800" dirty="0" smtClean="0">
                <a:solidFill>
                  <a:schemeClr val="bg1"/>
                </a:solidFill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吉佛慈</a:t>
            </a:r>
            <a:endParaRPr lang="en-US" altLang="ko-KR" sz="2800" dirty="0">
              <a:solidFill>
                <a:schemeClr val="bg1"/>
              </a:solidFill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國際交流</a:t>
            </a:r>
            <a:endParaRPr lang="zh-TW" altLang="en-US" dirty="0"/>
          </a:p>
        </p:txBody>
      </p:sp>
      <p:pic>
        <p:nvPicPr>
          <p:cNvPr id="8194" name="Picture 2" descr="可能是 1 人和顯示的文字是「高 品 熱烈歡迎臺灣臺北市立南湖高級中學參觀 대만 타이베이 시립 남호고등학교의 본교 방문을 진심으로 환영합니다! 2023. 5.23.~5. 24. 榮州女子高等學校 영주여자고등학 빛나라 나라 세상을 비춰라 」的圖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6508"/>
            <a:ext cx="4321034" cy="324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可能是 11 個人、大家在讀書和表格的圖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706508"/>
            <a:ext cx="4321034" cy="324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版面配置區 2"/>
          <p:cNvSpPr txBox="1">
            <a:spLocks/>
          </p:cNvSpPr>
          <p:nvPr/>
        </p:nvSpPr>
        <p:spPr>
          <a:xfrm>
            <a:off x="179512" y="701423"/>
            <a:ext cx="6192688" cy="127038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韓國榮州女子高中、英國普利矛斯學院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52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畢旅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9337"/>
            <a:ext cx="4248471" cy="3185635"/>
          </a:xfrm>
          <a:prstGeom prst="rect">
            <a:avLst/>
          </a:prstGeom>
        </p:spPr>
      </p:pic>
      <p:pic>
        <p:nvPicPr>
          <p:cNvPr id="1026" name="Picture 2" descr="可能是 12 個人的圖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1341"/>
            <a:ext cx="3672408" cy="489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292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臺北市參與式</a:t>
            </a:r>
            <a:r>
              <a:rPr lang="zh-TW" altLang="en-US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預算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6150" name="Picture 6" descr="可能是 3 個人和文字的圖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1" b="4136"/>
          <a:stretch/>
        </p:blipFill>
        <p:spPr bwMode="auto">
          <a:xfrm>
            <a:off x="395536" y="1299422"/>
            <a:ext cx="3024336" cy="347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版面配置區 2"/>
          <p:cNvSpPr txBox="1">
            <a:spLocks/>
          </p:cNvSpPr>
          <p:nvPr/>
        </p:nvSpPr>
        <p:spPr>
          <a:xfrm>
            <a:off x="179512" y="701423"/>
            <a:ext cx="5040560" cy="127038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現場發表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6152" name="Picture 8" descr="可能是 4 個人、人群和文字的圖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300" y="1299422"/>
            <a:ext cx="5208845" cy="347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040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學生競賽與展演</a:t>
            </a:r>
            <a:endParaRPr lang="zh-TW" altLang="en-US" dirty="0"/>
          </a:p>
        </p:txBody>
      </p:sp>
      <p:pic>
        <p:nvPicPr>
          <p:cNvPr id="4" name="Picture 2" descr="可能是 6 個人和單簧管的圖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5" r="4348" b="7225"/>
          <a:stretch/>
        </p:blipFill>
        <p:spPr bwMode="auto">
          <a:xfrm>
            <a:off x="179512" y="1059582"/>
            <a:ext cx="316835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可能是 5 個人和文字的圖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042007"/>
            <a:ext cx="2520280" cy="188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可能是 9 個人、大家在跳舞和文字的圖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3" b="3831"/>
          <a:stretch/>
        </p:blipFill>
        <p:spPr bwMode="auto">
          <a:xfrm>
            <a:off x="4295754" y="3042632"/>
            <a:ext cx="3720846" cy="198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14349"/>
            <a:ext cx="2688905" cy="201622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7" y="1059583"/>
            <a:ext cx="2520280" cy="18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41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畢業典禮</a:t>
            </a:r>
            <a:endParaRPr lang="zh-TW" altLang="en-US" dirty="0"/>
          </a:p>
        </p:txBody>
      </p:sp>
      <p:pic>
        <p:nvPicPr>
          <p:cNvPr id="10244" name="Picture 4" descr="可能是 7 個人和人群的圖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25710" r="3187" b="8761"/>
          <a:stretch/>
        </p:blipFill>
        <p:spPr bwMode="auto">
          <a:xfrm>
            <a:off x="107504" y="699542"/>
            <a:ext cx="3977955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可能是一或多人和人群的圖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15" y="2067694"/>
            <a:ext cx="433105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可能是 3 個人、講臺和文字的圖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2" t="27701" r="43686" b="6510"/>
          <a:stretch/>
        </p:blipFill>
        <p:spPr bwMode="auto">
          <a:xfrm>
            <a:off x="5769789" y="429796"/>
            <a:ext cx="146650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可能是 4 個人和文字的圖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6" t="29333" r="40229" b="17863"/>
          <a:stretch/>
        </p:blipFill>
        <p:spPr bwMode="auto">
          <a:xfrm>
            <a:off x="7417217" y="889876"/>
            <a:ext cx="136815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789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九年級到校參訪</a:t>
            </a:r>
            <a:endParaRPr lang="zh-TW" altLang="en-US" dirty="0"/>
          </a:p>
        </p:txBody>
      </p:sp>
      <p:pic>
        <p:nvPicPr>
          <p:cNvPr id="9218" name="Picture 2" descr="可能是 5 個人和文字的圖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8" t="29737" r="6755"/>
          <a:stretch/>
        </p:blipFill>
        <p:spPr bwMode="auto">
          <a:xfrm>
            <a:off x="6145792" y="3219822"/>
            <a:ext cx="2880320" cy="178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可能是 7 個人的圖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92" y="903451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可能是 11 個人、大家在讀書和文字的圖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11629" r="42589" b="14807"/>
          <a:stretch/>
        </p:blipFill>
        <p:spPr bwMode="auto">
          <a:xfrm>
            <a:off x="3347864" y="1299494"/>
            <a:ext cx="2592288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可能是 3 個人、大家在讀書和文字的圖像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r="4797" b="4675"/>
          <a:stretch/>
        </p:blipFill>
        <p:spPr bwMode="auto">
          <a:xfrm>
            <a:off x="179512" y="1299494"/>
            <a:ext cx="2952328" cy="355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912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數學寫作實驗班成發</a:t>
            </a:r>
            <a:endParaRPr lang="zh-TW" altLang="en-US" dirty="0"/>
          </a:p>
        </p:txBody>
      </p:sp>
      <p:pic>
        <p:nvPicPr>
          <p:cNvPr id="13314" name="Picture 2" descr="可能是 6 個人的圖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6" r="24542"/>
          <a:stretch/>
        </p:blipFill>
        <p:spPr bwMode="auto">
          <a:xfrm>
            <a:off x="323528" y="1002235"/>
            <a:ext cx="4809207" cy="385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可能是 8 個人、大家在讀書和文字的圖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0" t="23679" r="5283"/>
          <a:stretch/>
        </p:blipFill>
        <p:spPr bwMode="auto">
          <a:xfrm>
            <a:off x="5552236" y="3076199"/>
            <a:ext cx="2953849" cy="178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可能是 1 人和文字的圖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0" t="16927" r="2914" b="12374"/>
          <a:stretch/>
        </p:blipFill>
        <p:spPr bwMode="auto">
          <a:xfrm>
            <a:off x="5552237" y="997241"/>
            <a:ext cx="2953849" cy="188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27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協請委員爭取沙排建置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20180" r="699" b="26850"/>
          <a:stretch/>
        </p:blipFill>
        <p:spPr>
          <a:xfrm>
            <a:off x="2267744" y="3561312"/>
            <a:ext cx="4752528" cy="151216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 t="25647" r="17308" b="7671"/>
          <a:stretch/>
        </p:blipFill>
        <p:spPr>
          <a:xfrm>
            <a:off x="4716016" y="915566"/>
            <a:ext cx="3551132" cy="24297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15566"/>
            <a:ext cx="3240360" cy="242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51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059832" y="1779662"/>
            <a:ext cx="2952328" cy="187220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zh-TW" altLang="en-US" sz="38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期待</a:t>
            </a:r>
            <a:endParaRPr lang="en-US" altLang="zh-TW" sz="38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lvl="0">
              <a:spcBef>
                <a:spcPts val="0"/>
              </a:spcBef>
            </a:pPr>
            <a:r>
              <a:rPr lang="zh-TW" altLang="en-US" sz="38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我們繼續的</a:t>
            </a:r>
            <a:endParaRPr lang="en-US" altLang="zh-TW" sz="3800" b="1" dirty="0" smtClean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  <a:p>
            <a:pPr lvl="0">
              <a:spcBef>
                <a:spcPts val="0"/>
              </a:spcBef>
            </a:pPr>
            <a:r>
              <a:rPr lang="en-US" altLang="zh-TW" sz="38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112</a:t>
            </a:r>
            <a:r>
              <a:rPr lang="zh-TW" altLang="en-US" sz="3800" b="1" dirty="0" smtClean="0">
                <a:latin typeface="華康芸風體W3(P)" panose="020F0400000000000000" pitchFamily="34" charset="-120"/>
                <a:ea typeface="華康芸風體W3(P)" panose="020F0400000000000000" pitchFamily="34" charset="-120"/>
              </a:rPr>
              <a:t>學年</a:t>
            </a:r>
            <a:endParaRPr lang="en-US" altLang="ko-KR" sz="3800" b="1" dirty="0">
              <a:latin typeface="華康芸風體W3(P)" panose="020F0400000000000000" pitchFamily="34" charset="-120"/>
              <a:ea typeface="華康芸風體W3(P)" panose="020F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481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感謝老師指導各項競賽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820" y="1059582"/>
            <a:ext cx="2784936" cy="20882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9" b="8697"/>
          <a:stretch/>
        </p:blipFill>
        <p:spPr>
          <a:xfrm>
            <a:off x="2771800" y="1771129"/>
            <a:ext cx="3113818" cy="242761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67126"/>
            <a:ext cx="2852137" cy="213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17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升學亮眼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19622"/>
            <a:ext cx="4511483" cy="33843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7" y="2986222"/>
            <a:ext cx="2784937" cy="208823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98" y="717118"/>
            <a:ext cx="2808312" cy="2105759"/>
          </a:xfrm>
          <a:prstGeom prst="rect">
            <a:avLst/>
          </a:prstGeom>
        </p:spPr>
      </p:pic>
      <p:sp>
        <p:nvSpPr>
          <p:cNvPr id="7" name="文字版面配置區 2"/>
          <p:cNvSpPr txBox="1">
            <a:spLocks/>
          </p:cNvSpPr>
          <p:nvPr/>
        </p:nvSpPr>
        <p:spPr>
          <a:xfrm>
            <a:off x="179512" y="701423"/>
            <a:ext cx="3816424" cy="127038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特殊選才、繁星榜單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87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辦理講座、研習、課程</a:t>
            </a:r>
            <a:endParaRPr lang="zh-TW" altLang="en-US" dirty="0"/>
          </a:p>
        </p:txBody>
      </p:sp>
      <p:sp>
        <p:nvSpPr>
          <p:cNvPr id="4" name="文字版面配置區 2"/>
          <p:cNvSpPr txBox="1">
            <a:spLocks/>
          </p:cNvSpPr>
          <p:nvPr/>
        </p:nvSpPr>
        <p:spPr>
          <a:xfrm>
            <a:off x="179512" y="701423"/>
            <a:ext cx="7128792" cy="127038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年文藝季、學生講座、教師研習、偏鄉英文教學</a:t>
            </a:r>
            <a:endParaRPr lang="en-US" altLang="zh-TW" sz="2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 smtClean="0">
              <a:solidFill>
                <a:schemeClr val="tx1"/>
              </a:solidFill>
            </a:endParaRPr>
          </a:p>
          <a:p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1" y="1246425"/>
            <a:ext cx="2631789" cy="1973397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88" y="2737363"/>
            <a:ext cx="3208906" cy="240613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283" y="1164849"/>
            <a:ext cx="2849373" cy="2136548"/>
          </a:xfrm>
          <a:prstGeom prst="rect">
            <a:avLst/>
          </a:prstGeom>
        </p:spPr>
      </p:pic>
      <p:pic>
        <p:nvPicPr>
          <p:cNvPr id="4098" name="Picture 2" descr="未提供相片說明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151" y="2870045"/>
            <a:ext cx="3838402" cy="22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17800" r="27955" b="12201"/>
          <a:stretch/>
        </p:blipFill>
        <p:spPr>
          <a:xfrm>
            <a:off x="6156176" y="1164849"/>
            <a:ext cx="2734782" cy="213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302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學校重要活動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9" y="1168138"/>
            <a:ext cx="2688905" cy="2016224"/>
          </a:xfrm>
          <a:prstGeom prst="rect">
            <a:avLst/>
          </a:prstGeom>
        </p:spPr>
      </p:pic>
      <p:sp>
        <p:nvSpPr>
          <p:cNvPr id="7" name="文字版面配置區 2"/>
          <p:cNvSpPr txBox="1">
            <a:spLocks/>
          </p:cNvSpPr>
          <p:nvPr/>
        </p:nvSpPr>
        <p:spPr>
          <a:xfrm>
            <a:off x="179512" y="701423"/>
            <a:ext cx="6480720" cy="127038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防災</a:t>
            </a:r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演練、分科祈福、學校日、國中會考</a:t>
            </a:r>
            <a:endParaRPr lang="en-US" altLang="zh-TW" sz="2400" dirty="0" smtClean="0">
              <a:solidFill>
                <a:schemeClr val="tx1"/>
              </a:solidFill>
            </a:endParaRPr>
          </a:p>
          <a:p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914059"/>
            <a:ext cx="3146262" cy="2096995"/>
          </a:xfrm>
          <a:prstGeom prst="rect">
            <a:avLst/>
          </a:prstGeom>
        </p:spPr>
      </p:pic>
      <p:pic>
        <p:nvPicPr>
          <p:cNvPr id="10" name="Picture 2" descr="可能是 8 個人和文字的圖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83" y="2643758"/>
            <a:ext cx="297633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未提供相片說明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68138"/>
            <a:ext cx="2735579" cy="20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24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各項體育競賽</a:t>
            </a:r>
            <a:endParaRPr lang="zh-TW" altLang="en-US" dirty="0"/>
          </a:p>
        </p:txBody>
      </p:sp>
      <p:pic>
        <p:nvPicPr>
          <p:cNvPr id="5128" name="Picture 8" descr="未提供相片說明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7" y="796587"/>
            <a:ext cx="2733430" cy="20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可能是 6 個人和顯示的文字是「 NanHu HIGH SCHOOL NanHu 南湖高中 SCHOOL 南湖 高中 南 湖 2 南湖亭中讚 南湖 高中 13 」的圖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3" r="2458" b="5082"/>
          <a:stretch/>
        </p:blipFill>
        <p:spPr bwMode="auto">
          <a:xfrm>
            <a:off x="3995936" y="2955473"/>
            <a:ext cx="3096344" cy="204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39" y="2943706"/>
            <a:ext cx="3180765" cy="205745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68" y="796587"/>
            <a:ext cx="2734047" cy="205007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97" y="795970"/>
            <a:ext cx="2734868" cy="205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0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/>
              <a:t>各項體育</a:t>
            </a:r>
            <a:r>
              <a:rPr lang="zh-TW" altLang="en-US" dirty="0" smtClean="0"/>
              <a:t>競賽</a:t>
            </a:r>
            <a:endParaRPr lang="zh-TW" altLang="en-US" dirty="0"/>
          </a:p>
        </p:txBody>
      </p:sp>
      <p:pic>
        <p:nvPicPr>
          <p:cNvPr id="7170" name="Picture 2" descr="可能是 4 個人、新聞中心、醫院和文字的圖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7654"/>
            <a:ext cx="370790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可能是 11 個人和文字的圖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08423"/>
            <a:ext cx="3707714" cy="278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版面配置區 2"/>
          <p:cNvSpPr txBox="1">
            <a:spLocks/>
          </p:cNvSpPr>
          <p:nvPr/>
        </p:nvSpPr>
        <p:spPr>
          <a:xfrm>
            <a:off x="179512" y="701423"/>
            <a:ext cx="5040560" cy="127038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沙排國家代表隊出戰以色列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0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國際教育</a:t>
            </a:r>
            <a:endParaRPr lang="zh-TW" altLang="en-US" dirty="0"/>
          </a:p>
        </p:txBody>
      </p:sp>
      <p:pic>
        <p:nvPicPr>
          <p:cNvPr id="2052" name="Picture 4" descr="未提供相片說明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9" y="1707654"/>
            <a:ext cx="4679231" cy="287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未提供相片說明。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t="7564" r="6482"/>
          <a:stretch/>
        </p:blipFill>
        <p:spPr bwMode="auto">
          <a:xfrm>
            <a:off x="5724128" y="1707654"/>
            <a:ext cx="2664634" cy="287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版面配置區 2"/>
          <p:cNvSpPr txBox="1">
            <a:spLocks/>
          </p:cNvSpPr>
          <p:nvPr/>
        </p:nvSpPr>
        <p:spPr>
          <a:xfrm>
            <a:off x="179512" y="701423"/>
            <a:ext cx="5040560" cy="127038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臺英學士培育計畫聯合簽約儀式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44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TW" altLang="en-US" dirty="0" smtClean="0"/>
              <a:t>國際教育</a:t>
            </a:r>
            <a:endParaRPr lang="zh-TW" altLang="en-US" dirty="0"/>
          </a:p>
        </p:txBody>
      </p:sp>
      <p:sp>
        <p:nvSpPr>
          <p:cNvPr id="4" name="文字版面配置區 2"/>
          <p:cNvSpPr txBox="1">
            <a:spLocks/>
          </p:cNvSpPr>
          <p:nvPr/>
        </p:nvSpPr>
        <p:spPr>
          <a:xfrm>
            <a:off x="179512" y="701423"/>
            <a:ext cx="5040560" cy="1270386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普利矛斯城市學院師生來訪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pic>
        <p:nvPicPr>
          <p:cNvPr id="11266" name="Picture 2" descr="可能是 11 個人的圖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0338"/>
            <a:ext cx="4205594" cy="291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可能是 14 個人和大家在讀書的圖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770338"/>
            <a:ext cx="3889675" cy="291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53639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</TotalTime>
  <Words>148</Words>
  <Application>Microsoft Office PowerPoint</Application>
  <PresentationFormat>如螢幕大小 (16:9)</PresentationFormat>
  <Paragraphs>31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Arial Unicode MS</vt:lpstr>
      <vt:lpstr>맑은 고딕</vt:lpstr>
      <vt:lpstr>華康芸風體W3(P)</vt:lpstr>
      <vt:lpstr>標楷體</vt:lpstr>
      <vt:lpstr>Arial</vt:lpstr>
      <vt:lpstr>Cover and End Slide Master</vt:lpstr>
      <vt:lpstr>Contents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user</cp:lastModifiedBy>
  <cp:revision>123</cp:revision>
  <dcterms:created xsi:type="dcterms:W3CDTF">2016-12-05T23:26:54Z</dcterms:created>
  <dcterms:modified xsi:type="dcterms:W3CDTF">2023-06-29T10:27:13Z</dcterms:modified>
</cp:coreProperties>
</file>